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640" r:id="rId2"/>
    <p:sldId id="641" r:id="rId3"/>
    <p:sldId id="708" r:id="rId4"/>
    <p:sldId id="688" r:id="rId5"/>
    <p:sldId id="689" r:id="rId6"/>
    <p:sldId id="654" r:id="rId7"/>
    <p:sldId id="653" r:id="rId8"/>
    <p:sldId id="655" r:id="rId9"/>
    <p:sldId id="709" r:id="rId10"/>
    <p:sldId id="714" r:id="rId11"/>
    <p:sldId id="716" r:id="rId12"/>
    <p:sldId id="717" r:id="rId13"/>
    <p:sldId id="718" r:id="rId14"/>
    <p:sldId id="721" r:id="rId15"/>
    <p:sldId id="657" r:id="rId16"/>
    <p:sldId id="658" r:id="rId17"/>
    <p:sldId id="660" r:id="rId18"/>
    <p:sldId id="679" r:id="rId19"/>
    <p:sldId id="683" r:id="rId20"/>
    <p:sldId id="684" r:id="rId21"/>
    <p:sldId id="690" r:id="rId22"/>
    <p:sldId id="692" r:id="rId23"/>
    <p:sldId id="678" r:id="rId24"/>
    <p:sldId id="695" r:id="rId25"/>
    <p:sldId id="693" r:id="rId26"/>
    <p:sldId id="694" r:id="rId27"/>
    <p:sldId id="699" r:id="rId28"/>
    <p:sldId id="700" r:id="rId29"/>
    <p:sldId id="671" r:id="rId30"/>
    <p:sldId id="677" r:id="rId31"/>
    <p:sldId id="676" r:id="rId32"/>
    <p:sldId id="686" r:id="rId33"/>
    <p:sldId id="685" r:id="rId34"/>
    <p:sldId id="687" r:id="rId35"/>
    <p:sldId id="698" r:id="rId36"/>
    <p:sldId id="710" r:id="rId37"/>
    <p:sldId id="719" r:id="rId38"/>
    <p:sldId id="720" r:id="rId39"/>
    <p:sldId id="674" r:id="rId40"/>
    <p:sldId id="673" r:id="rId41"/>
    <p:sldId id="675" r:id="rId42"/>
    <p:sldId id="702" r:id="rId43"/>
    <p:sldId id="704" r:id="rId44"/>
    <p:sldId id="703" r:id="rId45"/>
    <p:sldId id="705" r:id="rId46"/>
    <p:sldId id="707" r:id="rId47"/>
    <p:sldId id="711" r:id="rId48"/>
    <p:sldId id="706" r:id="rId49"/>
    <p:sldId id="712" r:id="rId50"/>
    <p:sldId id="633" r:id="rId51"/>
    <p:sldId id="636" r:id="rId52"/>
    <p:sldId id="635" r:id="rId53"/>
    <p:sldId id="634" r:id="rId54"/>
    <p:sldId id="639" r:id="rId55"/>
  </p:sldIdLst>
  <p:sldSz cx="14400213" cy="7559675"/>
  <p:notesSz cx="6735763" cy="9866313"/>
  <p:defaultTextStyle>
    <a:defPPr>
      <a:defRPr lang="ja-JP"/>
    </a:defPPr>
    <a:lvl1pPr marL="0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セクションTop" id="{61C9A6AD-B2A0-DB44-929E-77AA199C7564}">
          <p14:sldIdLst>
            <p14:sldId id="640"/>
            <p14:sldId id="641"/>
            <p14:sldId id="708"/>
            <p14:sldId id="688"/>
            <p14:sldId id="689"/>
            <p14:sldId id="654"/>
            <p14:sldId id="653"/>
            <p14:sldId id="655"/>
            <p14:sldId id="709"/>
            <p14:sldId id="714"/>
            <p14:sldId id="716"/>
            <p14:sldId id="717"/>
            <p14:sldId id="718"/>
            <p14:sldId id="721"/>
            <p14:sldId id="657"/>
            <p14:sldId id="658"/>
            <p14:sldId id="660"/>
            <p14:sldId id="679"/>
            <p14:sldId id="683"/>
            <p14:sldId id="684"/>
            <p14:sldId id="690"/>
            <p14:sldId id="692"/>
            <p14:sldId id="678"/>
            <p14:sldId id="695"/>
            <p14:sldId id="693"/>
            <p14:sldId id="694"/>
            <p14:sldId id="699"/>
            <p14:sldId id="700"/>
            <p14:sldId id="671"/>
            <p14:sldId id="677"/>
            <p14:sldId id="676"/>
            <p14:sldId id="686"/>
            <p14:sldId id="685"/>
            <p14:sldId id="687"/>
            <p14:sldId id="698"/>
            <p14:sldId id="710"/>
            <p14:sldId id="719"/>
            <p14:sldId id="720"/>
            <p14:sldId id="674"/>
            <p14:sldId id="673"/>
            <p14:sldId id="675"/>
            <p14:sldId id="702"/>
            <p14:sldId id="704"/>
            <p14:sldId id="703"/>
            <p14:sldId id="705"/>
            <p14:sldId id="707"/>
            <p14:sldId id="711"/>
            <p14:sldId id="706"/>
            <p14:sldId id="712"/>
            <p14:sldId id="633"/>
            <p14:sldId id="636"/>
            <p14:sldId id="635"/>
            <p14:sldId id="634"/>
            <p14:sldId id="639"/>
          </p14:sldIdLst>
        </p14:section>
        <p14:section name="アイコン" id="{E6A61129-24E8-BE4F-97F7-218E9035C89D}">
          <p14:sldIdLst/>
        </p14:section>
        <p14:section name="デザインパターン1" id="{80389D73-F888-1C43-8A49-7AFEF2759244}">
          <p14:sldIdLst/>
        </p14:section>
      </p14:sectionLst>
    </p:ext>
    <p:ext uri="{EFAFB233-063F-42B5-8137-9DF3F51BA10A}">
      <p15:sldGuideLst xmlns:p15="http://schemas.microsoft.com/office/powerpoint/2012/main">
        <p15:guide id="1" pos="4536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90"/>
    <a:srgbClr val="0A0CF0"/>
    <a:srgbClr val="F4E507"/>
    <a:srgbClr val="F59800"/>
    <a:srgbClr val="E89000"/>
    <a:srgbClr val="02029D"/>
    <a:srgbClr val="0A1882"/>
    <a:srgbClr val="1B4272"/>
    <a:srgbClr val="0200A0"/>
    <a:srgbClr val="01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/>
    <p:restoredTop sz="97146" autoAdjust="0"/>
  </p:normalViewPr>
  <p:slideViewPr>
    <p:cSldViewPr snapToGrid="0">
      <p:cViewPr varScale="1">
        <p:scale>
          <a:sx n="89" d="100"/>
          <a:sy n="89" d="100"/>
        </p:scale>
        <p:origin x="200" y="1440"/>
      </p:cViewPr>
      <p:guideLst>
        <p:guide pos="4536"/>
        <p:guide orient="horz"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32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5D1AAA3-AA08-F745-9F50-9BB7CED7F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5B650-32D0-6644-BB07-29570878D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1F04-A1CF-A64F-8670-D4A663991F5F}" type="datetimeFigureOut">
              <a:t>2025/4/17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5E0DF9-48A5-7741-B469-7FCD34F6F5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74B3AD-22CD-B84F-AF1E-405F037FA6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AB1D-5A35-1443-B810-ADA6050693F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AC06-B0E3-4F8D-B03B-27FBE5868222}" type="datetimeFigureOut">
              <a:rPr kumimoji="1" lang="ja-JP" altLang="en-US" smtClean="0"/>
              <a:t>2025/4/17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55575" y="739775"/>
            <a:ext cx="70469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5A08-8B34-4AA2-8CF3-67BC4436D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4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1pPr>
    <a:lvl2pPr marL="52693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2pPr>
    <a:lvl3pPr marL="105387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3pPr>
    <a:lvl4pPr marL="158081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4pPr>
    <a:lvl5pPr marL="2107749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5pPr>
    <a:lvl6pPr marL="2634687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1626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8564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5501" algn="l" defTabSz="1053876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365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80020" y="2348407"/>
            <a:ext cx="12240182" cy="162043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60036" y="4283816"/>
            <a:ext cx="10080149" cy="1931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69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7521" y="4857800"/>
            <a:ext cx="12240182" cy="1501434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37521" y="3204116"/>
            <a:ext cx="12240182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0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20014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320109" y="1763931"/>
            <a:ext cx="6360094" cy="4989035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5" y="1692178"/>
            <a:ext cx="6362594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20015" y="2397399"/>
            <a:ext cx="6362594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5112" y="1692178"/>
            <a:ext cx="636509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32" indent="0">
              <a:buNone/>
              <a:defRPr sz="2205" b="1"/>
            </a:lvl2pPr>
            <a:lvl3pPr marL="1007863" indent="0">
              <a:buNone/>
              <a:defRPr sz="1984" b="1"/>
            </a:lvl3pPr>
            <a:lvl4pPr marL="1511794" indent="0">
              <a:buNone/>
              <a:defRPr sz="1764" b="1"/>
            </a:lvl4pPr>
            <a:lvl5pPr marL="2015724" indent="0">
              <a:buNone/>
              <a:defRPr sz="1764" b="1"/>
            </a:lvl5pPr>
            <a:lvl6pPr marL="2519656" indent="0">
              <a:buNone/>
              <a:defRPr sz="1764" b="1"/>
            </a:lvl6pPr>
            <a:lvl7pPr marL="3023588" indent="0">
              <a:buNone/>
              <a:defRPr sz="1764" b="1"/>
            </a:lvl7pPr>
            <a:lvl8pPr marL="3527520" indent="0">
              <a:buNone/>
              <a:defRPr sz="1764" b="1"/>
            </a:lvl8pPr>
            <a:lvl9pPr marL="4031451" indent="0">
              <a:buNone/>
              <a:defRPr sz="176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315112" y="2397399"/>
            <a:ext cx="636509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37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A6BA333-BDC2-A4E6-62A5-9B8877F6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09995E-1049-4A74-C8B6-59A8C84B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F90042-C944-9167-8BA2-AD7C0FA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835A3E48-D479-FCDC-C4F9-8BC82AB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3502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17" y="300987"/>
            <a:ext cx="4737570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30086" y="300997"/>
            <a:ext cx="8050120" cy="6451972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20017" y="1581939"/>
            <a:ext cx="4737570" cy="5171027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22542" y="5291773"/>
            <a:ext cx="8640128" cy="62472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822542" y="675473"/>
            <a:ext cx="8640128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3932" indent="0">
              <a:buNone/>
              <a:defRPr sz="3087"/>
            </a:lvl2pPr>
            <a:lvl3pPr marL="1007863" indent="0">
              <a:buNone/>
              <a:defRPr sz="2646"/>
            </a:lvl3pPr>
            <a:lvl4pPr marL="1511794" indent="0">
              <a:buNone/>
              <a:defRPr sz="2205"/>
            </a:lvl4pPr>
            <a:lvl5pPr marL="2015724" indent="0">
              <a:buNone/>
              <a:defRPr sz="2205"/>
            </a:lvl5pPr>
            <a:lvl6pPr marL="2519656" indent="0">
              <a:buNone/>
              <a:defRPr sz="2205"/>
            </a:lvl6pPr>
            <a:lvl7pPr marL="3023588" indent="0">
              <a:buNone/>
              <a:defRPr sz="2205"/>
            </a:lvl7pPr>
            <a:lvl8pPr marL="3527520" indent="0">
              <a:buNone/>
              <a:defRPr sz="2205"/>
            </a:lvl8pPr>
            <a:lvl9pPr marL="4031451" indent="0">
              <a:buNone/>
              <a:defRPr sz="220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822542" y="5916498"/>
            <a:ext cx="8640128" cy="887214"/>
          </a:xfrm>
        </p:spPr>
        <p:txBody>
          <a:bodyPr/>
          <a:lstStyle>
            <a:lvl1pPr marL="0" indent="0">
              <a:buNone/>
              <a:defRPr sz="1543"/>
            </a:lvl1pPr>
            <a:lvl2pPr marL="503932" indent="0">
              <a:buNone/>
              <a:defRPr sz="1323"/>
            </a:lvl2pPr>
            <a:lvl3pPr marL="1007863" indent="0">
              <a:buNone/>
              <a:defRPr sz="1102"/>
            </a:lvl3pPr>
            <a:lvl4pPr marL="1511794" indent="0">
              <a:buNone/>
              <a:defRPr sz="992"/>
            </a:lvl4pPr>
            <a:lvl5pPr marL="2015724" indent="0">
              <a:buNone/>
              <a:defRPr sz="992"/>
            </a:lvl5pPr>
            <a:lvl6pPr marL="2519656" indent="0">
              <a:buNone/>
              <a:defRPr sz="992"/>
            </a:lvl6pPr>
            <a:lvl7pPr marL="3023588" indent="0">
              <a:buNone/>
              <a:defRPr sz="992"/>
            </a:lvl7pPr>
            <a:lvl8pPr marL="3527520" indent="0">
              <a:buNone/>
              <a:defRPr sz="992"/>
            </a:lvl8pPr>
            <a:lvl9pPr marL="4031451" indent="0">
              <a:buNone/>
              <a:defRPr sz="99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203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1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440155" y="302745"/>
            <a:ext cx="3240047" cy="645022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20011" y="302745"/>
            <a:ext cx="9480140" cy="645022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5D6FC-DB3E-C62E-44C9-375C1A2459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3856" y="276568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FAD3D247-3699-0CE3-3ED7-215E8D594230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03C42177-C477-28F0-1C00-965C3D7CD910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74691E69-85E9-5EBB-16F8-B4C2E56B8FCD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228D747B-5614-9527-8D2A-1FB62F0FBB20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05F8B0A3-57FD-7614-A6BF-383E1DEADF9C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73A98F5D-5289-E3C2-0891-3514E178AA6E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28DE50A8-D457-6212-A747-209E15783CAB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D1BA268-F389-C59E-DE04-C42B1BBF236E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BC6A603B-DF7F-73E2-8407-3BC020F2054B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3D1FA84-9759-4FF2-D2F6-693A536A2E94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E84E82A-07F2-F477-0EEF-FB8C74788AEA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5A57936-054C-BC28-E1ED-4E2B7ECCC7B7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51A567E-2C23-C233-A2BD-556F3B6CEFFF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3A00F0-DBAF-93E8-38A6-5191EA9452E3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14DC002E-BB8C-BE5E-F89E-48BAA5BBAA0A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833BD8F5-E079-20C6-CF7D-7A9717A9AF30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881A8BB1-27E6-8B61-BCA9-EF7F85580AF7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6B1A7DD-9356-C944-81AC-A189421F14F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92DF8D30-1256-0884-15E0-840DF4C37239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92267F91-35F8-9267-2450-DD04AD906323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24BB5683-C9D7-2458-61CF-1B428739D12C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1A79150C-523A-77B4-79B3-70CCD08A248E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28AE10D-5655-18A0-1678-1D0AA134E302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7DAD2F1-6D77-1978-787D-8D7BC0CDA93A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E626DCE8-11E1-4764-7AC0-5CE94C4D1F9F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04AD4B2-248E-666F-CE76-33310B199894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D06D1854-D886-AED2-561C-E320E3D6163B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9504F3F-BA53-0D45-CA45-A14463467DAD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CE063338-353D-21A6-4E2F-3E2A71492DC2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AEB535F0-C9FE-D3FC-3C40-F97A6434C085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C54A59A-CCE4-1444-652C-F3467A74EE9F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FFA72984-FF56-E25E-F768-06AD3414492F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71FEEEA7-534E-426E-23D4-D387DA40D69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7CEFFD79-EC89-2751-BB09-6D1E8158CDF9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BBB9D6D-A5E4-A0E0-3685-7DC043891838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503C3C6-5710-EC0C-4A0C-391B1AAA86E5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2C422F9-E98F-3CFD-D2DD-9F0BA0258584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4FB0466-3F01-DC66-66ED-4B2CD0956006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8A36CD9-F8C0-43B4-E8B1-E09DBE7B8E3F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A88E286-0012-2DB3-995C-D8587EE98D63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7C70B64D-05B2-7CC4-A395-E72D96032ED3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CCDBCAB-72B6-7DEF-5A42-425EB7FC5372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633685E-01B5-EC66-1B44-D4736ED49A25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85ADC24-F6A9-6022-417E-1B91BF62CB44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C842375B-A557-09EF-6918-0FCAD810F38A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4BD1D20-31B8-4B7D-2C12-2414FD1A7484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190228EC-4676-B22A-FF9D-FCCD7400E579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6E55AAE7-1D5C-0423-B6E2-E3B5819717F8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32D8D6E5-A9CC-3AD9-A611-B46B466419F3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4D0E2C7A-342C-F60D-712B-9DED3AB540C4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C09FFA07-0C03-11C4-B8D7-62CE46CC5DBD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BE6F2A3-F456-FB8B-C38C-D071CCE78043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A23754A-77E8-DE50-FA51-C040ACEBD6BD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316BDD41-9C05-28C7-6A34-718DF7E8F001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E4A3092-9423-50B7-BBDF-EBD0D43D3831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C6745349-7087-6B99-C761-2076D002CE8B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6D363070-EDC6-636A-C3EC-BA417CE4ED83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EF4FAF3F-0411-6196-F763-781C6D9B67AC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584707A6-CA38-671C-5235-1AE38FFBFD71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3C9A02D0-8287-5171-7A38-5D30D993951C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5B89F82-AEF1-74FD-72BB-CCE6D0EC6C69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0A7DCAC8-B500-BDBD-4F3C-904FFBF25D0A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D494365-ADFD-48F5-B830-2068ECF5C71D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D66B7DA9-FABD-96C2-A904-4454659BB4F3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D91FE15A-5E8D-55A9-E3EC-F2EDA5BA693D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7E276DE-648B-9259-AA72-FABBDE82F04E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B8685A7D-9C93-42DF-14E0-F19C23418C40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A9C54AE-C9A1-144E-972E-7A760021C7EC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FEC7C91E-C4F6-8B30-42F8-A546B316952D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EF497BB-9AFC-D131-0D40-3CCACDC839B0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8298BA5-9A56-EF64-748C-0A05592070AE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C415640-62CD-A27F-4CB8-6E26DDB212A0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1D5CB9D9-4E36-026A-857B-653DEB7B82FF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A2C84B4F-9882-2F3D-8093-96353F28B4F5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6697E03F-12AB-2CEB-DB7D-847BA70E9E71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A7A4A19-F578-15A4-02E0-8952461B87AE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D8F49CD8-F86F-F08A-72E0-480E2F5415C4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7BA26530-6ED8-7EC0-F1CF-9CF9A0282FCC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281AECA-D3D7-C8A9-AC96-8494E40622F3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EC240CF8-B643-0B61-9A21-8FB379D4C926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DC71F29E-9126-9E25-7D89-07D74537E6C4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386C1707-0F33-ECD1-A12A-E39E98355B6C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80370BFC-88C7-F3DE-FEB7-5A88CD28E2D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11B79CB-AB12-EA55-BAA0-C96F6CE31FD1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26B05E0B-7F98-22C3-836D-4C31C16FC33E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94BFA158-B276-D835-F950-FA3ECDBF60D3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3722939C-1EB3-21ED-D3EB-1A75CCA668C0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F3464168-B0F7-1C96-3997-0F8D9CA9234E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7C42CCE9-3DD6-7A9B-0013-92A3848C5926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AC47059C-6561-AE6D-854F-6D5F6503586C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886DF46B-8CDB-9D00-74C8-AA171DD5866D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72AC43DD-49C5-720F-89B8-89D9880E013E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5166B73-C41C-C324-07D7-EAFA1CED6E28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CD648654-12DA-B05A-FF0B-712945F4FE29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92D9E3E2-BD72-AADB-9C5A-4D10D227E234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77368CBA-7F4C-4971-C584-7112CD39FE58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02E2581-96AA-9EF1-72E0-E326EB9F68AF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EAADBC7F-EF40-5C3D-15C2-6CA3B03D94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8FC72AB-8BE2-6116-44C2-53B1C28230D3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8B52FA2F-F03B-FE4C-C31A-4E4CA628356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B71F677-B314-7ADC-A0AB-4B41DA6C9A6F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18E91788-5049-9006-FF4B-E6C3E7A53BA8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610973D5-00EB-CA78-8809-9E70F4E39626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E12E2A34-47AD-E695-F148-77027F7F7220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119C16E8-D1FB-FA28-0D3A-E04745C4D696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FDEC2AE8-C436-FB41-DD6A-C19FDA3D4B57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798AB149-2133-E82F-CFF6-C110F02DDD13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1B05B8A-4762-9714-6A29-3F85CC7EA360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A03E997D-60E8-7CD9-8904-531B6B34006A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B2FA0E4-7867-4002-35BC-7478243EC4CE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4FAAA144-B05F-9010-9F9E-ED87D6AD1622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4328E5E8-BD94-9492-715D-839682D49663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6236A4-725D-440A-A877-AEFFD5462701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689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AF562F-7C3F-883D-731C-9C7234A318E0}"/>
              </a:ext>
            </a:extLst>
          </p:cNvPr>
          <p:cNvGrpSpPr/>
          <p:nvPr userDrawn="1"/>
        </p:nvGrpSpPr>
        <p:grpSpPr>
          <a:xfrm>
            <a:off x="2703946" y="7272359"/>
            <a:ext cx="8992327" cy="287316"/>
            <a:chOff x="1791456" y="6597352"/>
            <a:chExt cx="6185880" cy="26064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46ECF98-B864-F667-775F-E749B783C09D}"/>
                </a:ext>
              </a:extLst>
            </p:cNvPr>
            <p:cNvSpPr/>
            <p:nvPr userDrawn="1"/>
          </p:nvSpPr>
          <p:spPr>
            <a:xfrm>
              <a:off x="1791456" y="6597352"/>
              <a:ext cx="1692188" cy="260648"/>
            </a:xfrm>
            <a:prstGeom prst="roundRect">
              <a:avLst/>
            </a:prstGeom>
            <a:solidFill>
              <a:srgbClr val="002B7F"/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chemeClr val="bg1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1</a:t>
              </a:r>
              <a:endPara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B742F27C-399C-90C3-CBC4-1E549D976C03}"/>
                </a:ext>
              </a:extLst>
            </p:cNvPr>
            <p:cNvSpPr/>
            <p:nvPr userDrawn="1"/>
          </p:nvSpPr>
          <p:spPr>
            <a:xfrm>
              <a:off x="4038302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2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E2BD1FA8-7CCB-6C82-6D02-DDC495543568}"/>
                </a:ext>
              </a:extLst>
            </p:cNvPr>
            <p:cNvSpPr/>
            <p:nvPr userDrawn="1"/>
          </p:nvSpPr>
          <p:spPr>
            <a:xfrm>
              <a:off x="6285148" y="6597352"/>
              <a:ext cx="1692188" cy="260648"/>
            </a:xfrm>
            <a:prstGeom prst="roundRect">
              <a:avLst/>
            </a:prstGeom>
            <a:noFill/>
            <a:ln w="22225">
              <a:solidFill>
                <a:srgbClr val="002B7F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0" rIns="45719" bIns="0" rtlCol="0" anchor="ctr">
              <a:normAutofit/>
            </a:bodyPr>
            <a:lstStyle/>
            <a:p>
              <a:pPr algn="ctr"/>
              <a:r>
                <a:rPr kumimoji="1" lang="ja-JP" altLang="en-US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デザインパターン</a:t>
              </a:r>
              <a:r>
                <a:rPr kumimoji="1" lang="en-US" altLang="ja-JP" sz="1102" b="1" i="0">
                  <a:solidFill>
                    <a:srgbClr val="002B7F"/>
                  </a:solidFill>
                  <a:latin typeface="Noto Sans JP Black" panose="020B0200000000000000" pitchFamily="34" charset="-128"/>
                  <a:ea typeface="Noto Sans JP Black" panose="020B0200000000000000" pitchFamily="34" charset="-128"/>
                </a:rPr>
                <a:t>3</a:t>
              </a:r>
              <a:endPara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F7C0021-AE19-C538-218D-6E2F26369E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364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1E9FA2A-39DC-2D63-1AD8-9DF3B2A60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2574" y="6727676"/>
              <a:ext cx="547966" cy="0"/>
            </a:xfrm>
            <a:prstGeom prst="line">
              <a:avLst/>
            </a:prstGeom>
            <a:ln w="22225">
              <a:solidFill>
                <a:srgbClr val="002B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53" userDrawn="1">
          <p15:clr>
            <a:srgbClr val="FBAE40"/>
          </p15:clr>
        </p15:guide>
        <p15:guide id="6" pos="9018" userDrawn="1">
          <p15:clr>
            <a:srgbClr val="FBAE40"/>
          </p15:clr>
        </p15:guide>
        <p15:guide id="7" orient="horz" pos="1281" userDrawn="1">
          <p15:clr>
            <a:srgbClr val="FBAE40"/>
          </p15:clr>
        </p15:guide>
        <p15:guide id="8" orient="horz" pos="5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AF1ADF2-9789-38CC-685F-A03141E53C1E}"/>
              </a:ext>
            </a:extLst>
          </p:cNvPr>
          <p:cNvSpPr/>
          <p:nvPr userDrawn="1"/>
        </p:nvSpPr>
        <p:spPr>
          <a:xfrm>
            <a:off x="4" y="4"/>
            <a:ext cx="500778" cy="479828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noAutofit/>
          </a:bodyPr>
          <a:lstStyle/>
          <a:p>
            <a:pPr algn="ctr"/>
            <a:endParaRPr kumimoji="1" lang="ja-JP" altLang="en-US" sz="2205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" y="4"/>
            <a:ext cx="13356413" cy="479828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l">
              <a:defRPr sz="2205" b="0" spc="33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0915" y="604821"/>
            <a:ext cx="10080149" cy="441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 b="1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SemiBold" panose="020B0200000000000000" pitchFamily="34" charset="-128"/>
                <a:ea typeface="Noto Sans JP SemiBold" panose="020B0200000000000000" pitchFamily="34" charset="-128"/>
              </a:defRPr>
            </a:lvl1pPr>
            <a:lvl2pPr marL="50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3794760" y="7272359"/>
            <a:ext cx="605454" cy="287316"/>
          </a:xfrm>
        </p:spPr>
        <p:txBody>
          <a:bodyPr lIns="36000" rIns="36000"/>
          <a:lstStyle>
            <a:lvl1pPr>
              <a:defRPr b="1" i="0">
                <a:solidFill>
                  <a:schemeClr val="bg1">
                    <a:lumMod val="65000"/>
                  </a:schemeClr>
                </a:solidFill>
                <a:latin typeface="Sofia Sans Semi Condensed" pitchFamily="2" charset="0"/>
              </a:defRPr>
            </a:lvl1pPr>
          </a:lstStyle>
          <a:p>
            <a:fld id="{A9576640-AFA4-5D45-AB3E-61C88638E1B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40BE4E-C27B-2D97-1C4C-59B9C639346D}"/>
              </a:ext>
            </a:extLst>
          </p:cNvPr>
          <p:cNvSpPr/>
          <p:nvPr userDrawn="1"/>
        </p:nvSpPr>
        <p:spPr>
          <a:xfrm>
            <a:off x="13356414" y="24090"/>
            <a:ext cx="1043803" cy="43165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rIns="50389" rtlCol="0" anchor="ctr">
            <a:spAutoFit/>
          </a:bodyPr>
          <a:lstStyle/>
          <a:p>
            <a:pPr algn="ctr"/>
            <a:endParaRPr kumimoji="1" lang="ja-JP" altLang="en-US" sz="2205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CD587FA-97D5-D38F-D3B4-0712AE43976E}"/>
              </a:ext>
            </a:extLst>
          </p:cNvPr>
          <p:cNvCxnSpPr>
            <a:cxnSpLocks/>
          </p:cNvCxnSpPr>
          <p:nvPr userDrawn="1"/>
        </p:nvCxnSpPr>
        <p:spPr>
          <a:xfrm>
            <a:off x="0" y="516363"/>
            <a:ext cx="14400213" cy="0"/>
          </a:xfrm>
          <a:prstGeom prst="line">
            <a:avLst/>
          </a:prstGeom>
          <a:ln w="5715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3EEAF79B-6567-C2ED-E73D-70EF3E9624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4810" y="1153617"/>
            <a:ext cx="12240182" cy="363818"/>
          </a:xfrm>
        </p:spPr>
        <p:txBody>
          <a:bodyPr anchor="ctr">
            <a:spAutoFit/>
          </a:bodyPr>
          <a:lstStyle>
            <a:lvl1pPr marL="0" indent="0" algn="l">
              <a:buNone/>
              <a:defRPr sz="1764" b="0" i="0" spc="331">
                <a:solidFill>
                  <a:schemeClr val="tx1">
                    <a:lumMod val="75000"/>
                    <a:lumOff val="25000"/>
                  </a:schemeClr>
                </a:solidFill>
                <a:latin typeface="Noto Sans JP Medium" panose="020B0200000000000000" pitchFamily="34" charset="-128"/>
                <a:ea typeface="Noto Sans JP Medium" panose="020B0200000000000000" pitchFamily="34" charset="-128"/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46ECF98-B864-F667-775F-E749B783C09D}"/>
              </a:ext>
            </a:extLst>
          </p:cNvPr>
          <p:cNvSpPr/>
          <p:nvPr userDrawn="1"/>
        </p:nvSpPr>
        <p:spPr>
          <a:xfrm>
            <a:off x="2703947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1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42F27C-399C-90C3-CBC4-1E549D976C03}"/>
              </a:ext>
            </a:extLst>
          </p:cNvPr>
          <p:cNvSpPr/>
          <p:nvPr userDrawn="1"/>
        </p:nvSpPr>
        <p:spPr>
          <a:xfrm>
            <a:off x="5970155" y="7272359"/>
            <a:ext cx="2459909" cy="287316"/>
          </a:xfrm>
          <a:prstGeom prst="roundRect">
            <a:avLst/>
          </a:prstGeom>
          <a:noFill/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rgbClr val="002B7F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2</a:t>
            </a:r>
            <a:endParaRPr kumimoji="1" lang="ja-JP" altLang="en-US" sz="1102" b="1" i="0">
              <a:solidFill>
                <a:srgbClr val="002B7F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2BD1FA8-7CCB-6C82-6D02-DDC495543568}"/>
              </a:ext>
            </a:extLst>
          </p:cNvPr>
          <p:cNvSpPr/>
          <p:nvPr userDrawn="1"/>
        </p:nvSpPr>
        <p:spPr>
          <a:xfrm>
            <a:off x="9236363" y="7272359"/>
            <a:ext cx="2459909" cy="287316"/>
          </a:xfrm>
          <a:prstGeom prst="roundRect">
            <a:avLst/>
          </a:prstGeom>
          <a:solidFill>
            <a:srgbClr val="002B7F"/>
          </a:solidFill>
          <a:ln w="22225">
            <a:solidFill>
              <a:srgbClr val="002B7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389" tIns="0" rIns="50389" bIns="0" rtlCol="0" anchor="ctr">
            <a:normAutofit/>
          </a:bodyPr>
          <a:lstStyle/>
          <a:p>
            <a:pPr algn="ctr"/>
            <a:r>
              <a:rPr kumimoji="1" lang="ja-JP" altLang="en-US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デザインパターン</a:t>
            </a:r>
            <a:r>
              <a:rPr kumimoji="1" lang="en-US" altLang="ja-JP" sz="1102" b="1" i="0">
                <a:solidFill>
                  <a:schemeClr val="bg1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</a:rPr>
              <a:t>3</a:t>
            </a:r>
            <a:endParaRPr kumimoji="1" lang="ja-JP" altLang="en-US" sz="1102" b="1" i="0">
              <a:solidFill>
                <a:schemeClr val="bg1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F7C0021-AE19-C538-218D-6E2F26369EBF}"/>
              </a:ext>
            </a:extLst>
          </p:cNvPr>
          <p:cNvCxnSpPr>
            <a:cxnSpLocks/>
          </p:cNvCxnSpPr>
          <p:nvPr userDrawn="1"/>
        </p:nvCxnSpPr>
        <p:spPr>
          <a:xfrm>
            <a:off x="5163857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1E9FA2A-39DC-2D63-1AD8-9DF3B2A605A7}"/>
              </a:ext>
            </a:extLst>
          </p:cNvPr>
          <p:cNvCxnSpPr>
            <a:cxnSpLocks/>
          </p:cNvCxnSpPr>
          <p:nvPr userDrawn="1"/>
        </p:nvCxnSpPr>
        <p:spPr>
          <a:xfrm>
            <a:off x="8433092" y="7416017"/>
            <a:ext cx="796570" cy="0"/>
          </a:xfrm>
          <a:prstGeom prst="line">
            <a:avLst/>
          </a:prstGeom>
          <a:ln w="22225">
            <a:solidFill>
              <a:srgbClr val="002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13A139-7CBE-D53A-4946-E9B2CE2CD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662" y="0"/>
            <a:ext cx="606552" cy="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536" userDrawn="1">
          <p15:clr>
            <a:srgbClr val="FBAE40"/>
          </p15:clr>
        </p15:guide>
        <p15:guide id="3" orient="horz" pos="383" userDrawn="1">
          <p15:clr>
            <a:srgbClr val="FBAE40"/>
          </p15:clr>
        </p15:guide>
        <p15:guide id="4" orient="horz" pos="4531" userDrawn="1">
          <p15:clr>
            <a:srgbClr val="FBAE40"/>
          </p15:clr>
        </p15:guide>
        <p15:guide id="5" pos="8953" userDrawn="1">
          <p15:clr>
            <a:srgbClr val="FBAE40"/>
          </p15:clr>
        </p15:guide>
        <p15:guide id="6" pos="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E9512BF8-4A2F-967D-75FC-2FAF5623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6" y="621351"/>
            <a:ext cx="13446203" cy="363818"/>
          </a:xfrm>
          <a:solidFill>
            <a:srgbClr val="EEFCFF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76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3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8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79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72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65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58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45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8D1495-2B19-3794-424B-FA168B522896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BE051B-8263-528F-C0B8-C70535269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</p:spTree>
    <p:extLst>
      <p:ext uri="{BB962C8B-B14F-4D97-AF65-F5344CB8AC3E}">
        <p14:creationId xmlns:p14="http://schemas.microsoft.com/office/powerpoint/2010/main" val="34422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9486" y="42240"/>
            <a:ext cx="13446203" cy="503974"/>
          </a:xfrm>
          <a:solidFill>
            <a:srgbClr val="008BFF"/>
          </a:solidFill>
        </p:spPr>
        <p:txBody>
          <a:bodyPr lIns="90000">
            <a:normAutofit/>
          </a:bodyPr>
          <a:lstStyle>
            <a:lvl1pPr algn="l">
              <a:defRPr sz="2205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プロジェクト</a:t>
            </a:r>
            <a:r>
              <a:rPr kumimoji="1" lang="en-US" altLang="ja-JP" dirty="0"/>
              <a:t>: </a:t>
            </a:r>
            <a:r>
              <a:rPr kumimoji="1" lang="ja-JP" altLang="en-US"/>
              <a:t>プロジェクト名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3833BC-A01D-A736-5179-C7C3E3B529CC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132FF1-AE37-4B22-9037-DC8B9CA33962}"/>
              </a:ext>
            </a:extLst>
          </p:cNvPr>
          <p:cNvSpPr txBox="1"/>
          <p:nvPr userDrawn="1"/>
        </p:nvSpPr>
        <p:spPr>
          <a:xfrm>
            <a:off x="76232" y="42235"/>
            <a:ext cx="771468" cy="503979"/>
          </a:xfrm>
          <a:prstGeom prst="rect">
            <a:avLst/>
          </a:prstGeom>
          <a:solidFill>
            <a:srgbClr val="3708E8"/>
          </a:solidFill>
        </p:spPr>
        <p:txBody>
          <a:bodyPr wrap="square" lIns="0" tIns="0" rIns="0" bIns="0" rtlCol="0" anchor="ctr">
            <a:normAutofit/>
          </a:bodyPr>
          <a:lstStyle/>
          <a:p>
            <a:pPr algn="ctr"/>
            <a:fld id="{9FDE6BD8-7A11-0245-8116-037F7B1073AE}" type="slidenum">
              <a:rPr lang="ja-JP" altLang="en-US" sz="2646" b="1" i="0">
                <a:solidFill>
                  <a:schemeClr val="bg1"/>
                </a:solidFill>
                <a:latin typeface="Sofia Sans Extra Condensed Extr" pitchFamily="2" charset="0"/>
              </a:rPr>
              <a:t>‹#›</a:t>
            </a:fld>
            <a:endParaRPr lang="ja-JP" altLang="en-US" sz="2646" b="1" i="0">
              <a:solidFill>
                <a:schemeClr val="bg1"/>
              </a:solidFill>
              <a:latin typeface="Sofia Sans Extra Condensed Ex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08651" y="42240"/>
            <a:ext cx="12764338" cy="503974"/>
          </a:xfrm>
          <a:solidFill>
            <a:srgbClr val="00176B"/>
          </a:solidFill>
        </p:spPr>
        <p:txBody>
          <a:bodyPr lIns="90000">
            <a:noAutofit/>
          </a:bodyPr>
          <a:lstStyle>
            <a:lvl1pPr>
              <a:defRPr sz="2646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err="1"/>
              <a:t>iiiii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0013" y="684196"/>
            <a:ext cx="12960192" cy="6191287"/>
          </a:xfrm>
        </p:spPr>
        <p:txBody>
          <a:bodyPr/>
          <a:lstStyle>
            <a:lvl1pPr marL="349952" indent="-349952">
              <a:lnSpc>
                <a:spcPct val="130000"/>
              </a:lnSpc>
              <a:buFont typeface="+mj-lt"/>
              <a:buAutoNum type="arabicPeriod"/>
              <a:tabLst/>
              <a:defRPr sz="1764">
                <a:solidFill>
                  <a:schemeClr val="tx2"/>
                </a:solidFill>
              </a:defRPr>
            </a:lvl1pPr>
            <a:lvl2pPr marL="547676" indent="-244969">
              <a:lnSpc>
                <a:spcPct val="130000"/>
              </a:lnSpc>
              <a:buFont typeface="Wingdings" pitchFamily="2" charset="2"/>
              <a:buChar char="Ø"/>
              <a:tabLst/>
              <a:defRPr sz="1543"/>
            </a:lvl2pPr>
            <a:lvl3pPr marL="932624" indent="-292212">
              <a:lnSpc>
                <a:spcPct val="130000"/>
              </a:lnSpc>
              <a:buFont typeface="Wingdings" pitchFamily="2" charset="2"/>
              <a:buChar char="l"/>
              <a:tabLst/>
              <a:defRPr sz="1543"/>
            </a:lvl3pPr>
            <a:lvl4pPr marL="1177590" indent="-244969">
              <a:lnSpc>
                <a:spcPct val="130000"/>
              </a:lnSpc>
              <a:tabLst/>
              <a:defRPr sz="1543"/>
            </a:lvl4pPr>
            <a:lvl5pPr marL="1235332" indent="0">
              <a:lnSpc>
                <a:spcPct val="130000"/>
              </a:lnSpc>
              <a:buNone/>
              <a:tabLst/>
              <a:defRPr sz="1543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FBB4B8-90F4-7944-A1F0-EA0E7C4A4DA1}"/>
              </a:ext>
            </a:extLst>
          </p:cNvPr>
          <p:cNvSpPr txBox="1"/>
          <p:nvPr userDrawn="1"/>
        </p:nvSpPr>
        <p:spPr>
          <a:xfrm>
            <a:off x="121052" y="58303"/>
            <a:ext cx="540159" cy="465606"/>
          </a:xfrm>
          <a:prstGeom prst="rect">
            <a:avLst/>
          </a:prstGeom>
          <a:solidFill>
            <a:schemeClr val="tx2"/>
          </a:solidFill>
        </p:spPr>
        <p:txBody>
          <a:bodyPr wrap="none" lIns="119036" tIns="79358" rIns="119036" bIns="79358" rtlCol="0">
            <a:spAutoFit/>
          </a:bodyPr>
          <a:lstStyle/>
          <a:p>
            <a:pPr algn="ctr"/>
            <a:fld id="{E8AAC2EA-DDD6-FF48-A997-0CC713DA5D22}" type="slidenum">
              <a:rPr lang="ja-JP" altLang="en-US" sz="1984" smtClean="0">
                <a:solidFill>
                  <a:schemeClr val="bg1"/>
                </a:solidFill>
                <a:latin typeface="IBM Plex Sans Condensed" panose="020B0506050203000203" pitchFamily="34" charset="0"/>
              </a:rPr>
              <a:t>‹#›</a:t>
            </a:fld>
            <a:endParaRPr lang="ja-JP" altLang="en-US" sz="1984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20013" y="302740"/>
            <a:ext cx="12960192" cy="125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013" y="1763931"/>
            <a:ext cx="12960192" cy="4989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20010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© 2024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920074" y="7006707"/>
            <a:ext cx="45600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20154" y="7006707"/>
            <a:ext cx="336005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818C-D3F6-4BCB-A3D2-4272DBD0C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7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49" r:id="rId3"/>
    <p:sldLayoutId id="2147483664" r:id="rId4"/>
    <p:sldLayoutId id="2147483665" r:id="rId5"/>
    <p:sldLayoutId id="2147483661" r:id="rId6"/>
    <p:sldLayoutId id="2147483650" r:id="rId7"/>
    <p:sldLayoutId id="2147483662" r:id="rId8"/>
    <p:sldLayoutId id="2147483660" r:id="rId9"/>
    <p:sldLayoutId id="2147483663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ctr" defTabSz="1007863" rtl="0" eaLnBrk="1" latinLnBrk="0" hangingPunct="1">
        <a:spcBef>
          <a:spcPct val="0"/>
        </a:spcBef>
        <a:buNone/>
        <a:defRPr kumimoji="1"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49" indent="-377949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8889" indent="-314958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59829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761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69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622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553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485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417" indent="-251965" algn="l" defTabSz="100786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32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63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79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24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656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588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520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451" algn="l" defTabSz="100786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13" orient="horz" pos="998" userDrawn="1">
          <p15:clr>
            <a:srgbClr val="F26B43"/>
          </p15:clr>
        </p15:guide>
        <p15:guide id="14" orient="horz" pos="37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sv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microsoft.com/office/2007/relationships/hdphoto" Target="../media/hdphoto7.wdp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50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8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9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8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78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6.svg"/><Relationship Id="rId5" Type="http://schemas.microsoft.com/office/2007/relationships/hdphoto" Target="../media/hdphoto8.wdp"/><Relationship Id="rId1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svg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microsoft.com/office/2007/relationships/hdphoto" Target="../media/hdphoto10.wdp"/><Relationship Id="rId7" Type="http://schemas.openxmlformats.org/officeDocument/2006/relationships/image" Target="../media/image82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72.svg"/><Relationship Id="rId5" Type="http://schemas.microsoft.com/office/2007/relationships/hdphoto" Target="../media/hdphoto11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0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92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microsoft.com/office/2007/relationships/hdphoto" Target="../media/hdphoto9.wdp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microsoft.com/office/2007/relationships/hdphoto" Target="../media/hdphoto8.wdp"/><Relationship Id="rId15" Type="http://schemas.openxmlformats.org/officeDocument/2006/relationships/image" Target="../media/image88.sv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microsoft.com/office/2007/relationships/hdphoto" Target="../media/hdphoto9.wdp"/><Relationship Id="rId7" Type="http://schemas.openxmlformats.org/officeDocument/2006/relationships/image" Target="../media/image106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0.svg"/><Relationship Id="rId5" Type="http://schemas.microsoft.com/office/2007/relationships/hdphoto" Target="../media/hdphoto8.wdp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svg"/><Relationship Id="rId4" Type="http://schemas.openxmlformats.org/officeDocument/2006/relationships/image" Target="../media/image109.sv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0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9.svg"/><Relationship Id="rId7" Type="http://schemas.openxmlformats.org/officeDocument/2006/relationships/image" Target="../media/image121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09.svg"/><Relationship Id="rId10" Type="http://schemas.openxmlformats.org/officeDocument/2006/relationships/image" Target="../media/image107.png"/><Relationship Id="rId4" Type="http://schemas.openxmlformats.org/officeDocument/2006/relationships/image" Target="../media/image108.png"/><Relationship Id="rId9" Type="http://schemas.openxmlformats.org/officeDocument/2006/relationships/image" Target="../media/image12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21.svg"/><Relationship Id="rId10" Type="http://schemas.openxmlformats.org/officeDocument/2006/relationships/image" Target="../media/image124.sv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9.svg"/><Relationship Id="rId7" Type="http://schemas.openxmlformats.org/officeDocument/2006/relationships/image" Target="../media/image12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24.svg"/><Relationship Id="rId5" Type="http://schemas.openxmlformats.org/officeDocument/2006/relationships/image" Target="../media/image121.svg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image" Target="../media/image129.pn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4.wdp"/><Relationship Id="rId4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49.sv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49.sv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14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57.sv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svg"/><Relationship Id="rId5" Type="http://schemas.openxmlformats.org/officeDocument/2006/relationships/image" Target="../media/image158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7" Type="http://schemas.openxmlformats.org/officeDocument/2006/relationships/image" Target="../media/image14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svg"/><Relationship Id="rId5" Type="http://schemas.openxmlformats.org/officeDocument/2006/relationships/image" Target="../media/image161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64.svg"/><Relationship Id="rId7" Type="http://schemas.openxmlformats.org/officeDocument/2006/relationships/image" Target="../media/image159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microsoft.com/office/2007/relationships/hdphoto" Target="../media/hdphoto17.wdp"/><Relationship Id="rId4" Type="http://schemas.openxmlformats.org/officeDocument/2006/relationships/image" Target="../media/image165.png"/><Relationship Id="rId9" Type="http://schemas.microsoft.com/office/2007/relationships/hdphoto" Target="../media/hdphoto1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3"/>
            <a:ext cx="4470400" cy="1878232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E33D34B9-C29A-85EA-C03B-391927DBB147}"/>
              </a:ext>
            </a:extLst>
          </p:cNvPr>
          <p:cNvSpPr/>
          <p:nvPr/>
        </p:nvSpPr>
        <p:spPr>
          <a:xfrm>
            <a:off x="10343212" y="419415"/>
            <a:ext cx="3461743" cy="3615608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6654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5E7AED7-0F9E-CD39-1A0A-C5F6427E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26" y="3770469"/>
            <a:ext cx="3547048" cy="3547048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00AB62-5762-480A-5219-1F094E1B3D28}"/>
              </a:ext>
            </a:extLst>
          </p:cNvPr>
          <p:cNvSpPr/>
          <p:nvPr/>
        </p:nvSpPr>
        <p:spPr>
          <a:xfrm>
            <a:off x="6955438" y="305725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151A106-5504-ABEF-4290-DD10A92DD4F6}"/>
              </a:ext>
            </a:extLst>
          </p:cNvPr>
          <p:cNvSpPr/>
          <p:nvPr/>
        </p:nvSpPr>
        <p:spPr>
          <a:xfrm>
            <a:off x="6955438" y="508452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90484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64919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40C3A694-5342-352A-8C6F-9482954AF133}"/>
              </a:ext>
            </a:extLst>
          </p:cNvPr>
          <p:cNvSpPr/>
          <p:nvPr/>
        </p:nvSpPr>
        <p:spPr>
          <a:xfrm>
            <a:off x="9953469" y="419415"/>
            <a:ext cx="3851486" cy="4077634"/>
          </a:xfrm>
          <a:custGeom>
            <a:avLst/>
            <a:gdLst/>
            <a:ahLst/>
            <a:cxnLst/>
            <a:rect l="l" t="t" r="r" b="b"/>
            <a:pathLst>
              <a:path w="852952" h="852952">
                <a:moveTo>
                  <a:pt x="0" y="0"/>
                </a:moveTo>
                <a:lnTo>
                  <a:pt x="852952" y="0"/>
                </a:lnTo>
                <a:lnTo>
                  <a:pt x="852952" y="852952"/>
                </a:lnTo>
                <a:lnTo>
                  <a:pt x="0" y="8529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EEEBE0B6-6C8C-F9F9-6287-D0264141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86" y="4579933"/>
            <a:ext cx="2600352" cy="2600352"/>
          </a:xfrm>
          <a:prstGeom prst="rect">
            <a:avLst/>
          </a:prstGeom>
        </p:spPr>
      </p:pic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55438" y="3027276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9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55438" y="5054548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89119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</p:spTree>
    <p:extLst>
      <p:ext uri="{BB962C8B-B14F-4D97-AF65-F5344CB8AC3E}">
        <p14:creationId xmlns:p14="http://schemas.microsoft.com/office/powerpoint/2010/main" val="234150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84959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6970428" y="172313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6970428" y="3750406"/>
            <a:ext cx="6535710" cy="611733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pPr algn="ctr"/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（構造化データ加工編）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7739851" y="4467068"/>
            <a:ext cx="2742058" cy="2878113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9746899" y="4464816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1044027" y="5591600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9787746" y="5790523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1284699" y="4446004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-31000" contras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408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6535710" cy="1934462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05436"/>
            <a:ext cx="5186584" cy="806604"/>
          </a:xfrm>
          <a:prstGeom prst="roundRect">
            <a:avLst>
              <a:gd name="adj" fmla="val 0"/>
            </a:avLst>
          </a:prstGeom>
          <a:solidFill>
            <a:schemeClr val="bg1">
              <a:alpha val="66122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</a:t>
            </a:r>
            <a:r>
              <a:rPr lang="en-US" altLang="ja-JP" sz="40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40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5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>
            <a:extLst>
              <a:ext uri="{FF2B5EF4-FFF2-40B4-BE49-F238E27FC236}">
                <a16:creationId xmlns:a16="http://schemas.microsoft.com/office/drawing/2014/main" id="{F23DC38C-9104-B934-4D51-10ECAD69DA7F}"/>
              </a:ext>
            </a:extLst>
          </p:cNvPr>
          <p:cNvSpPr/>
          <p:nvPr/>
        </p:nvSpPr>
        <p:spPr>
          <a:xfrm>
            <a:off x="774643" y="1701304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09D9E8B-F450-0382-AAA7-5658E083A325}"/>
              </a:ext>
            </a:extLst>
          </p:cNvPr>
          <p:cNvSpPr/>
          <p:nvPr/>
        </p:nvSpPr>
        <p:spPr>
          <a:xfrm>
            <a:off x="8399414" y="4546339"/>
            <a:ext cx="2680816" cy="2813832"/>
          </a:xfrm>
          <a:custGeom>
            <a:avLst/>
            <a:gdLst/>
            <a:ahLst/>
            <a:cxnLst/>
            <a:rect l="l" t="t" r="r" b="b"/>
            <a:pathLst>
              <a:path w="899978" h="944633">
                <a:moveTo>
                  <a:pt x="0" y="0"/>
                </a:moveTo>
                <a:lnTo>
                  <a:pt x="899978" y="0"/>
                </a:lnTo>
                <a:lnTo>
                  <a:pt x="899978" y="944633"/>
                </a:lnTo>
                <a:lnTo>
                  <a:pt x="0" y="94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559F6C06-3EBB-4200-8173-825AA43A073B}"/>
              </a:ext>
            </a:extLst>
          </p:cNvPr>
          <p:cNvSpPr/>
          <p:nvPr/>
        </p:nvSpPr>
        <p:spPr>
          <a:xfrm>
            <a:off x="11995420" y="5355811"/>
            <a:ext cx="1255881" cy="1254312"/>
          </a:xfrm>
          <a:custGeom>
            <a:avLst/>
            <a:gdLst/>
            <a:ahLst/>
            <a:cxnLst/>
            <a:rect l="l" t="t" r="r" b="b"/>
            <a:pathLst>
              <a:path w="630349" h="629561">
                <a:moveTo>
                  <a:pt x="0" y="0"/>
                </a:moveTo>
                <a:lnTo>
                  <a:pt x="630350" y="0"/>
                </a:lnTo>
                <a:lnTo>
                  <a:pt x="630350" y="629561"/>
                </a:lnTo>
                <a:lnTo>
                  <a:pt x="0" y="62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9000" contras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564D618-45E1-ABFD-BCEA-96574360BD9D}"/>
              </a:ext>
            </a:extLst>
          </p:cNvPr>
          <p:cNvSpPr/>
          <p:nvPr/>
        </p:nvSpPr>
        <p:spPr>
          <a:xfrm>
            <a:off x="10693916" y="4081228"/>
            <a:ext cx="1592679" cy="1327234"/>
          </a:xfrm>
          <a:custGeom>
            <a:avLst/>
            <a:gdLst/>
            <a:ahLst/>
            <a:cxnLst/>
            <a:rect l="l" t="t" r="r" b="b"/>
            <a:pathLst>
              <a:path w="798418" h="665349">
                <a:moveTo>
                  <a:pt x="0" y="0"/>
                </a:moveTo>
                <a:lnTo>
                  <a:pt x="798418" y="0"/>
                </a:lnTo>
                <a:lnTo>
                  <a:pt x="798418" y="665349"/>
                </a:lnTo>
                <a:lnTo>
                  <a:pt x="0" y="665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994AFCB-1997-8BD7-CF6A-59465A6FA7E6}"/>
              </a:ext>
            </a:extLst>
          </p:cNvPr>
          <p:cNvSpPr/>
          <p:nvPr/>
        </p:nvSpPr>
        <p:spPr>
          <a:xfrm>
            <a:off x="10522258" y="5565669"/>
            <a:ext cx="1065133" cy="1212885"/>
          </a:xfrm>
          <a:custGeom>
            <a:avLst/>
            <a:gdLst/>
            <a:ahLst/>
            <a:cxnLst/>
            <a:rect l="l" t="t" r="r" b="b"/>
            <a:pathLst>
              <a:path w="495006" h="563672">
                <a:moveTo>
                  <a:pt x="0" y="0"/>
                </a:moveTo>
                <a:lnTo>
                  <a:pt x="495006" y="0"/>
                </a:lnTo>
                <a:lnTo>
                  <a:pt x="495006" y="563672"/>
                </a:lnTo>
                <a:lnTo>
                  <a:pt x="0" y="5636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8788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FEE9A6EA-B56F-C678-CA45-FF27BF4CC6E7}"/>
              </a:ext>
            </a:extLst>
          </p:cNvPr>
          <p:cNvSpPr/>
          <p:nvPr/>
        </p:nvSpPr>
        <p:spPr>
          <a:xfrm>
            <a:off x="12304021" y="3696501"/>
            <a:ext cx="1471929" cy="1434461"/>
          </a:xfrm>
          <a:custGeom>
            <a:avLst/>
            <a:gdLst/>
            <a:ahLst/>
            <a:cxnLst/>
            <a:rect l="l" t="t" r="r" b="b"/>
            <a:pathLst>
              <a:path w="831317" h="810156">
                <a:moveTo>
                  <a:pt x="0" y="0"/>
                </a:moveTo>
                <a:lnTo>
                  <a:pt x="831317" y="0"/>
                </a:lnTo>
                <a:lnTo>
                  <a:pt x="831317" y="810156"/>
                </a:lnTo>
                <a:lnTo>
                  <a:pt x="0" y="810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-31000" contras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26EEAC5-5940-03F6-60C8-0563A7385BBA}"/>
              </a:ext>
            </a:extLst>
          </p:cNvPr>
          <p:cNvSpPr/>
          <p:nvPr/>
        </p:nvSpPr>
        <p:spPr>
          <a:xfrm>
            <a:off x="5501403" y="1693154"/>
            <a:ext cx="7157322" cy="1978734"/>
          </a:xfrm>
          <a:prstGeom prst="roundRect">
            <a:avLst>
              <a:gd name="adj" fmla="val 0"/>
            </a:avLst>
          </a:prstGeom>
          <a:solidFill>
            <a:schemeClr val="bg1">
              <a:alpha val="6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>
            <a:noAutofit/>
          </a:bodyPr>
          <a:lstStyle/>
          <a:p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データサイエンス</a:t>
            </a:r>
          </a:p>
          <a:p>
            <a:r>
              <a:rPr lang="en-US" altLang="ja-JP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100</a:t>
            </a:r>
            <a:r>
              <a:rPr lang="ja-JP" altLang="en-US" sz="66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4593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本ノック</a:t>
            </a:r>
            <a:endParaRPr kumimoji="1" lang="ja-JP" altLang="en-US" sz="66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34593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9801299C-C521-134F-BC9B-966ED56128CC}"/>
              </a:ext>
            </a:extLst>
          </p:cNvPr>
          <p:cNvSpPr/>
          <p:nvPr/>
        </p:nvSpPr>
        <p:spPr>
          <a:xfrm>
            <a:off x="5501404" y="3748300"/>
            <a:ext cx="6471521" cy="723689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構造化データ加工編ガイドブック</a:t>
            </a:r>
            <a:r>
              <a:rPr lang="en-US" altLang="ja-JP" sz="3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ja-JP" altLang="en-US" sz="3200" b="1">
              <a:solidFill>
                <a:srgbClr val="030390"/>
              </a:solidFill>
              <a:effectLst>
                <a:outerShdw blurRad="25400" dist="38100" dir="2700000" algn="tl" rotWithShape="0">
                  <a:schemeClr val="accent6">
                    <a:lumMod val="75000"/>
                    <a:alpha val="0"/>
                  </a:schemeClr>
                </a:out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81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364"/>
            <a:ext cx="4693050" cy="2532064"/>
          </a:xfrm>
          <a:prstGeom prst="rect">
            <a:avLst/>
          </a:prstGeom>
        </p:spPr>
      </p:pic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188D25C-45A2-289E-BBDC-AE776D3FCA7D}"/>
              </a:ext>
            </a:extLst>
          </p:cNvPr>
          <p:cNvSpPr/>
          <p:nvPr/>
        </p:nvSpPr>
        <p:spPr>
          <a:xfrm>
            <a:off x="0" y="1274036"/>
            <a:ext cx="10426700" cy="5787163"/>
          </a:xfrm>
          <a:prstGeom prst="rect">
            <a:avLst/>
          </a:prstGeom>
          <a:solidFill>
            <a:schemeClr val="tx1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A5A2D62-81AF-71AE-7AF0-60D9866D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1584325"/>
            <a:ext cx="9636467" cy="52054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75C6E6C9-A6D6-5770-868B-98BFFBCB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71" y="-384175"/>
            <a:ext cx="9636467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5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A9F1E4C-E7F4-7255-8042-EF0E2C67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096961"/>
            <a:ext cx="10954369" cy="591026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8600000" scaled="0"/>
          </a:gradFill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7C1B5C2-551E-EBB8-997D-B09D8E95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94" y="1259557"/>
            <a:ext cx="5454712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5A57051-6D83-ABCD-3BF7-F1BA2C90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colorTemperature colorTemp="57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5491" r="22542" b="17376"/>
          <a:stretch/>
        </p:blipFill>
        <p:spPr>
          <a:xfrm>
            <a:off x="816794" y="1330325"/>
            <a:ext cx="5330006" cy="5755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5BB04A-3839-2F97-87E3-3EEB94B3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94" y="1488157"/>
            <a:ext cx="5533306" cy="5915025"/>
          </a:xfrm>
          <a:prstGeom prst="trapezoid">
            <a:avLst>
              <a:gd name="adj" fmla="val 0"/>
            </a:avLst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E8094773-6F67-228A-D55C-B8DDC7CF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6" y="134143"/>
            <a:ext cx="3749755" cy="2900363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FE7C129D-C449-60E2-69ED-AA07F4F9B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8270" y="123825"/>
            <a:ext cx="3479800" cy="34798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0CA0E927-744F-153D-EA56-707AEC4A6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2400" y="-126999"/>
            <a:ext cx="3991770" cy="399177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CA9FBEAB-0774-EBA2-8B11-2E716FC38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205" y="3503612"/>
            <a:ext cx="3497263" cy="3497263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7C1DB37A-F8E0-9605-A97E-E93873F9C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9970" y="4647010"/>
            <a:ext cx="3501230" cy="350123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1EFB55EF-5A11-6D54-F0EE-299C0FB15E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74" t="35827" r="5743" b="24016"/>
          <a:stretch/>
        </p:blipFill>
        <p:spPr>
          <a:xfrm>
            <a:off x="7251700" y="149225"/>
            <a:ext cx="2857500" cy="1295400"/>
          </a:xfrm>
          <a:prstGeom prst="rect">
            <a:avLst/>
          </a:prstGeom>
        </p:spPr>
      </p:pic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2348BA-BDCE-8997-5A96-61F4FA21B923}"/>
              </a:ext>
            </a:extLst>
          </p:cNvPr>
          <p:cNvSpPr/>
          <p:nvPr/>
        </p:nvSpPr>
        <p:spPr>
          <a:xfrm>
            <a:off x="127000" y="2489200"/>
            <a:ext cx="1917700" cy="19685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 b="1">
                <a:solidFill>
                  <a:schemeClr val="tx2">
                    <a:lumMod val="20000"/>
                    <a:lumOff val="80000"/>
                  </a:schemeClr>
                </a:solidFill>
              </a:rPr>
              <a:t>R</a:t>
            </a:r>
            <a:endParaRPr kumimoji="1" lang="ja-JP" altLang="en-US" sz="200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54A4F0C6-F38E-1BC9-5977-1FAC799A3A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6856" y="4242593"/>
            <a:ext cx="2135152" cy="3395664"/>
          </a:xfrm>
          <a:prstGeom prst="rect">
            <a:avLst/>
          </a:prstGeom>
        </p:spPr>
      </p:pic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D6B64AF-741B-E807-5705-FD61F758FB80}"/>
              </a:ext>
            </a:extLst>
          </p:cNvPr>
          <p:cNvSpPr/>
          <p:nvPr/>
        </p:nvSpPr>
        <p:spPr>
          <a:xfrm>
            <a:off x="2204194" y="165100"/>
            <a:ext cx="2253506" cy="19177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20000">
                <a:solidFill>
                  <a:schemeClr val="tx2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Osaka" panose="020B0600000000000000" pitchFamily="34" charset="-128"/>
                <a:cs typeface="Arial Black" panose="020B0604020202020204" pitchFamily="34" charset="0"/>
              </a:rPr>
              <a:t>R</a:t>
            </a:r>
            <a:endParaRPr kumimoji="1" lang="ja-JP" altLang="en-US" sz="20000">
              <a:solidFill>
                <a:schemeClr val="tx2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Osaka" panose="020B0600000000000000" pitchFamily="34" charset="-128"/>
              <a:cs typeface="Arial Black" panose="020B0604020202020204" pitchFamily="34" charset="0"/>
            </a:endParaRPr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88270ED-AAAF-872C-AA25-ABBC26A1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3227" y="2461224"/>
            <a:ext cx="2557269" cy="1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1227"/>
          <a:stretch/>
        </p:blipFill>
        <p:spPr>
          <a:xfrm rot="5400000">
            <a:off x="6877693" y="37412"/>
            <a:ext cx="7559929" cy="7485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8000">
              <a:schemeClr val="tx2"/>
            </a:gs>
            <a:gs pos="100000">
              <a:schemeClr val="accent1">
                <a:lumMod val="60000"/>
                <a:lumOff val="4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7238" r="32329" b="-14"/>
          <a:stretch/>
        </p:blipFill>
        <p:spPr>
          <a:xfrm rot="5400000">
            <a:off x="7023954" y="183670"/>
            <a:ext cx="7559929" cy="7192589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20000"/>
                      <a:lumOff val="80000"/>
                      <a:alpha val="40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698940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4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376623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C7AB05-A57F-66FB-17F2-DE83660EC6EF}"/>
              </a:ext>
            </a:extLst>
          </p:cNvPr>
          <p:cNvSpPr/>
          <p:nvPr/>
        </p:nvSpPr>
        <p:spPr>
          <a:xfrm>
            <a:off x="0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AC1A1-78CC-CDB8-C543-C57C4918960C}"/>
              </a:ext>
            </a:extLst>
          </p:cNvPr>
          <p:cNvSpPr/>
          <p:nvPr/>
        </p:nvSpPr>
        <p:spPr>
          <a:xfrm>
            <a:off x="13060915" y="0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2E1284-C400-5144-3CE9-D2777EB540A5}"/>
              </a:ext>
            </a:extLst>
          </p:cNvPr>
          <p:cNvSpPr/>
          <p:nvPr/>
        </p:nvSpPr>
        <p:spPr>
          <a:xfrm>
            <a:off x="0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9CC7FC-1500-5515-9544-215395A35257}"/>
              </a:ext>
            </a:extLst>
          </p:cNvPr>
          <p:cNvSpPr/>
          <p:nvPr/>
        </p:nvSpPr>
        <p:spPr>
          <a:xfrm>
            <a:off x="13060915" y="7156541"/>
            <a:ext cx="1339298" cy="403134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FF5892-A9CE-E78C-24FD-4A696F43419A}"/>
              </a:ext>
            </a:extLst>
          </p:cNvPr>
          <p:cNvSpPr/>
          <p:nvPr/>
        </p:nvSpPr>
        <p:spPr>
          <a:xfrm>
            <a:off x="4964906" y="2840722"/>
            <a:ext cx="4470400" cy="187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lang="en-US" altLang="ja-JP" sz="10581">
                <a:solidFill>
                  <a:srgbClr val="FF0000"/>
                </a:solidFill>
              </a:rPr>
              <a:t>40:21</a:t>
            </a:r>
            <a:endParaRPr lang="ja-JP" altLang="en-US" sz="10581">
              <a:solidFill>
                <a:srgbClr val="FF0000"/>
              </a:solidFill>
            </a:endParaRPr>
          </a:p>
        </p:txBody>
      </p:sp>
      <p:pic>
        <p:nvPicPr>
          <p:cNvPr id="3" name="グラフィックス 2" descr="データベース">
            <a:extLst>
              <a:ext uri="{FF2B5EF4-FFF2-40B4-BE49-F238E27FC236}">
                <a16:creationId xmlns:a16="http://schemas.microsoft.com/office/drawing/2014/main" id="{EE3BCB7D-8D0C-744D-FF46-D2A07A6F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632" y="175949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棒グラフ">
            <a:extLst>
              <a:ext uri="{FF2B5EF4-FFF2-40B4-BE49-F238E27FC236}">
                <a16:creationId xmlns:a16="http://schemas.microsoft.com/office/drawing/2014/main" id="{19010D87-FA9F-3BCB-E23B-E5DF1DBF9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0465" y="5765586"/>
            <a:ext cx="914400" cy="914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5C7A3D-C0D4-DA1D-D3D2-BF93D9447FBA}"/>
              </a:ext>
            </a:extLst>
          </p:cNvPr>
          <p:cNvSpPr/>
          <p:nvPr/>
        </p:nvSpPr>
        <p:spPr>
          <a:xfrm>
            <a:off x="1721443" y="1159467"/>
            <a:ext cx="3000682" cy="398573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69D5414-CF4B-5509-787D-309C66825913}"/>
              </a:ext>
            </a:extLst>
          </p:cNvPr>
          <p:cNvSpPr/>
          <p:nvPr/>
        </p:nvSpPr>
        <p:spPr>
          <a:xfrm>
            <a:off x="10167581" y="702268"/>
            <a:ext cx="3000681" cy="50633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0850A4E-909B-8663-8381-EC98BD651BA7}"/>
              </a:ext>
            </a:extLst>
          </p:cNvPr>
          <p:cNvSpPr/>
          <p:nvPr/>
        </p:nvSpPr>
        <p:spPr>
          <a:xfrm>
            <a:off x="4232632" y="5397095"/>
            <a:ext cx="6371677" cy="146031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D9AA70-5738-C484-5907-C24FFD2B2497}"/>
              </a:ext>
            </a:extLst>
          </p:cNvPr>
          <p:cNvSpPr/>
          <p:nvPr/>
        </p:nvSpPr>
        <p:spPr>
          <a:xfrm>
            <a:off x="5660908" y="6141705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750B898-BFA8-E5E3-A07B-FA2D14CF725C}"/>
              </a:ext>
            </a:extLst>
          </p:cNvPr>
          <p:cNvSpPr/>
          <p:nvPr/>
        </p:nvSpPr>
        <p:spPr>
          <a:xfrm>
            <a:off x="4593427" y="121517"/>
            <a:ext cx="5213358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5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454CBBD-C253-FF51-E21A-41031EEAFBE3}"/>
              </a:ext>
            </a:extLst>
          </p:cNvPr>
          <p:cNvCxnSpPr/>
          <p:nvPr/>
        </p:nvCxnSpPr>
        <p:spPr>
          <a:xfrm>
            <a:off x="81885" y="1596783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05B4205-12DB-C889-F241-D5408748C256}"/>
              </a:ext>
            </a:extLst>
          </p:cNvPr>
          <p:cNvCxnSpPr/>
          <p:nvPr/>
        </p:nvCxnSpPr>
        <p:spPr>
          <a:xfrm>
            <a:off x="81885" y="5964065"/>
            <a:ext cx="1423644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655119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62768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49680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5307" y="2675965"/>
            <a:ext cx="4334906" cy="391261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4100" y="3958152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59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5900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228600" y="-1842248"/>
            <a:ext cx="1506070" cy="9816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/>
              <a:t>番号付き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D3CCCCA-29DA-0360-5837-D5AAB480F3D8}"/>
              </a:ext>
            </a:extLst>
          </p:cNvPr>
          <p:cNvSpPr/>
          <p:nvPr/>
        </p:nvSpPr>
        <p:spPr>
          <a:xfrm>
            <a:off x="11470341" y="6371477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tx1">
              <a:alpha val="3819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140227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885345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あり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83E1C4C0-897F-0D41-D05B-DEA28B80FDA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788BAB27-60D2-9334-5224-7BEB2511C7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867FE8-3255-4BD4-F0EE-7187F34A85E1}"/>
              </a:ext>
            </a:extLst>
          </p:cNvPr>
          <p:cNvSpPr/>
          <p:nvPr/>
        </p:nvSpPr>
        <p:spPr>
          <a:xfrm>
            <a:off x="7446981" y="4979532"/>
            <a:ext cx="2487705" cy="876487"/>
          </a:xfrm>
          <a:prstGeom prst="roundRect">
            <a:avLst>
              <a:gd name="adj" fmla="val 16876"/>
            </a:avLst>
          </a:prstGeom>
          <a:solidFill>
            <a:schemeClr val="accent5">
              <a:lumMod val="75000"/>
              <a:alpha val="5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Arial" panose="020B0604020202020204" pitchFamily="34" charset="0"/>
              </a:rPr>
              <a:t>R-029</a:t>
            </a:r>
          </a:p>
        </p:txBody>
      </p:sp>
    </p:spTree>
    <p:extLst>
      <p:ext uri="{BB962C8B-B14F-4D97-AF65-F5344CB8AC3E}">
        <p14:creationId xmlns:p14="http://schemas.microsoft.com/office/powerpoint/2010/main" val="201554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3A01"/>
            </a:gs>
            <a:gs pos="45000">
              <a:srgbClr val="DA670B"/>
            </a:gs>
            <a:gs pos="100000">
              <a:schemeClr val="accent1">
                <a:lumMod val="40000"/>
                <a:lumOff val="60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2" name="図 121">
            <a:extLst>
              <a:ext uri="{FF2B5EF4-FFF2-40B4-BE49-F238E27FC236}">
                <a16:creationId xmlns:a16="http://schemas.microsoft.com/office/drawing/2014/main" id="{EDD656E1-055A-1C2E-F2FC-3956BCD7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3036" r="32329" b="4102"/>
          <a:stretch/>
        </p:blipFill>
        <p:spPr>
          <a:xfrm rot="5400000">
            <a:off x="7019797" y="179518"/>
            <a:ext cx="7559929" cy="72009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0" y="180182"/>
            <a:ext cx="7559674" cy="7199312"/>
          </a:xfrm>
          <a:prstGeom prst="rect">
            <a:avLst/>
          </a:prstGeom>
        </p:spPr>
      </p:pic>
      <p:pic>
        <p:nvPicPr>
          <p:cNvPr id="133" name="グラフィックス 132" descr="データベース">
            <a:extLst>
              <a:ext uri="{FF2B5EF4-FFF2-40B4-BE49-F238E27FC236}">
                <a16:creationId xmlns:a16="http://schemas.microsoft.com/office/drawing/2014/main" id="{85642D12-AE50-F3A6-B026-AC97975EFD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4955687" y="2597967"/>
            <a:ext cx="4488839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 &amp; SQL</a:t>
            </a:r>
          </a:p>
        </p:txBody>
      </p:sp>
      <p:pic>
        <p:nvPicPr>
          <p:cNvPr id="146" name="グラフィックス 145" descr="棒グラフ">
            <a:extLst>
              <a:ext uri="{FF2B5EF4-FFF2-40B4-BE49-F238E27FC236}">
                <a16:creationId xmlns:a16="http://schemas.microsoft.com/office/drawing/2014/main" id="{B4A6538E-3874-67C8-9321-FBCD2475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C16ED0D6-A231-C315-6B87-8B0E18AC9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4021" y="1227861"/>
            <a:ext cx="1849393" cy="2882900"/>
          </a:xfrm>
          <a:prstGeom prst="rect">
            <a:avLst/>
          </a:prstGeom>
        </p:spPr>
      </p:pic>
      <p:pic>
        <p:nvPicPr>
          <p:cNvPr id="3" name="グラフィックス 2" descr="ドキュメント">
            <a:extLst>
              <a:ext uri="{FF2B5EF4-FFF2-40B4-BE49-F238E27FC236}">
                <a16:creationId xmlns:a16="http://schemas.microsoft.com/office/drawing/2014/main" id="{9BE40C3B-D31C-CC2E-3C5E-BA845FDF3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9479" y="2953259"/>
            <a:ext cx="4076592" cy="4334561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F7BC8E2-7C28-9723-8CD9-16F7F17C2B6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7888" y="4213645"/>
            <a:ext cx="3995826" cy="1878227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</p:spTree>
    <p:extLst>
      <p:ext uri="{BB962C8B-B14F-4D97-AF65-F5344CB8AC3E}">
        <p14:creationId xmlns:p14="http://schemas.microsoft.com/office/powerpoint/2010/main" val="3613119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38917" r="40012" b="5766"/>
          <a:stretch/>
        </p:blipFill>
        <p:spPr>
          <a:xfrm rot="5400000">
            <a:off x="-186530" y="186531"/>
            <a:ext cx="7559674" cy="7186613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24668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81480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67531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64F3055B-2C9C-5F8E-0572-DC18752ED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79863" y="4375724"/>
            <a:ext cx="3675291" cy="1478973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11E78F2-826B-31BA-FAE7-E4FFB8681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3825" y="1728788"/>
            <a:ext cx="155582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2"/>
            </a:gs>
            <a:gs pos="100000">
              <a:schemeClr val="accent1">
                <a:lumMod val="60000"/>
                <a:lumOff val="40000"/>
                <a:alpha val="55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CCD5B71A-AC68-56FD-7200-5887708F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123" name="図 122">
            <a:extLst>
              <a:ext uri="{FF2B5EF4-FFF2-40B4-BE49-F238E27FC236}">
                <a16:creationId xmlns:a16="http://schemas.microsoft.com/office/drawing/2014/main" id="{80A975BA-6981-5D73-3FD0-90C0B44C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  <a14:imgEffect>
                      <a14:brightnessContrast bright="-1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5" name="グラフィックス 4" descr="データベース">
            <a:extLst>
              <a:ext uri="{FF2B5EF4-FFF2-40B4-BE49-F238E27FC236}">
                <a16:creationId xmlns:a16="http://schemas.microsoft.com/office/drawing/2014/main" id="{E5B9EBCC-AE92-2361-0EE3-FD2AD09486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140" name="角丸四角形 139">
            <a:extLst>
              <a:ext uri="{FF2B5EF4-FFF2-40B4-BE49-F238E27FC236}">
                <a16:creationId xmlns:a16="http://schemas.microsoft.com/office/drawing/2014/main" id="{89364404-2626-7FE0-2E2D-DBB597711CB8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F89214F4-044A-0650-EEE1-64FDA1E37DD4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218BBD1-2B35-10CA-FEAA-C20E33B8062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22" name="グラフィックス 121" descr="ドキュメント">
            <a:extLst>
              <a:ext uri="{FF2B5EF4-FFF2-40B4-BE49-F238E27FC236}">
                <a16:creationId xmlns:a16="http://schemas.microsoft.com/office/drawing/2014/main" id="{EE9B5993-0C83-8E07-6709-40A2A71B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26" name="グラフィックス 125" descr="棒グラフ">
            <a:extLst>
              <a:ext uri="{FF2B5EF4-FFF2-40B4-BE49-F238E27FC236}">
                <a16:creationId xmlns:a16="http://schemas.microsoft.com/office/drawing/2014/main" id="{9E32313F-4C5D-7ACA-371D-DD94C0B8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74CF3DE7-08B5-0E82-2E99-32E6847B4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BE6EC4D8-5D00-2777-703A-5F520A761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0B0F0">
                <a:lumMod val="98000"/>
              </a:srgbClr>
            </a:gs>
            <a:gs pos="100000">
              <a:schemeClr val="tx2">
                <a:lumMod val="38230"/>
                <a:lumOff val="6177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1E91FFA-5D44-53F8-0C46-5B9FF569869D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演習</a:t>
            </a:r>
            <a:r>
              <a:rPr lang="ja-JP" altLang="en-US" sz="72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5">
                      <a:lumMod val="75000"/>
                      <a:alpha val="6569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問題</a:t>
            </a:r>
            <a:endParaRPr kumimoji="1" lang="ja-JP" altLang="en-US" sz="7200" b="1">
              <a:solidFill>
                <a:schemeClr val="bg1"/>
              </a:solidFill>
              <a:effectLst>
                <a:outerShdw blurRad="50800" dist="38100" dir="2700000" algn="tl" rotWithShape="0">
                  <a:schemeClr val="accent5">
                    <a:lumMod val="75000"/>
                    <a:alpha val="65690"/>
                  </a:schemeClr>
                </a:outerShdw>
              </a:effectLst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53B26F87-4459-5B74-26C4-F2673A448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0" name="グラフィックス 9" descr="棒グラフ">
            <a:extLst>
              <a:ext uri="{FF2B5EF4-FFF2-40B4-BE49-F238E27FC236}">
                <a16:creationId xmlns:a16="http://schemas.microsoft.com/office/drawing/2014/main" id="{C4E046F9-42A7-39E9-ACEF-8BA3F798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017D7DE-A11B-F5EC-C432-C73BC1CB1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4D621A3-FDC6-0356-9176-D7EE6378D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E2E4752-3929-250E-4E6B-36BCADC1EFDA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1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7030A0">
                <a:lumMod val="100000"/>
              </a:srgbClr>
            </a:gs>
            <a:gs pos="100000">
              <a:schemeClr val="accent6">
                <a:lumMod val="28000"/>
                <a:lumOff val="72000"/>
              </a:scheme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CE273-8D48-0D50-6A6B-C9A7FAD81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colorTemperature colorTemp="4571"/>
                    </a14:imgEffect>
                    <a14:imgEffect>
                      <a14:saturation sat="2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4" t="41349" r="40012" b="3236"/>
          <a:stretch/>
        </p:blipFill>
        <p:spPr>
          <a:xfrm rot="5400000">
            <a:off x="-180181" y="180182"/>
            <a:ext cx="7559674" cy="71993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DD6EBC-2846-C0FD-7639-3A2DCB2EA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colorTemperature colorTemp="3825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9943" r="33809" b="4068"/>
          <a:stretch/>
        </p:blipFill>
        <p:spPr>
          <a:xfrm rot="5400000">
            <a:off x="7019926" y="179387"/>
            <a:ext cx="7559674" cy="7200900"/>
          </a:xfrm>
          <a:prstGeom prst="rect">
            <a:avLst/>
          </a:prstGeom>
        </p:spPr>
      </p:pic>
      <p:pic>
        <p:nvPicPr>
          <p:cNvPr id="6" name="グラフィックス 5" descr="データベース">
            <a:extLst>
              <a:ext uri="{FF2B5EF4-FFF2-40B4-BE49-F238E27FC236}">
                <a16:creationId xmlns:a16="http://schemas.microsoft.com/office/drawing/2014/main" id="{B38936B4-86F9-507F-79A4-AE64DDE4AB9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792" y="1073338"/>
            <a:ext cx="9352628" cy="5394699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532D2C6-359B-C297-F772-93827F963DBE}"/>
              </a:ext>
            </a:extLst>
          </p:cNvPr>
          <p:cNvSpPr/>
          <p:nvPr/>
        </p:nvSpPr>
        <p:spPr>
          <a:xfrm>
            <a:off x="5176288" y="2654239"/>
            <a:ext cx="4047636" cy="985493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en-US" altLang="ja-JP" sz="60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 &amp; SQL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C24C3F9E-D5B6-CDA8-3214-8CF161F4081F}"/>
              </a:ext>
            </a:extLst>
          </p:cNvPr>
          <p:cNvSpPr/>
          <p:nvPr/>
        </p:nvSpPr>
        <p:spPr>
          <a:xfrm>
            <a:off x="4148534" y="3760982"/>
            <a:ext cx="6103145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rgbClr val="B9FBFF"/>
                </a:solidFill>
                <a:effectLst>
                  <a:outerShdw blurRad="50800" dist="50800" dir="2700000" algn="tl" rotWithShape="0">
                    <a:schemeClr val="accent6">
                      <a:lumMod val="20000"/>
                      <a:lumOff val="80000"/>
                      <a:alpha val="33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実践ドリル</a:t>
            </a:r>
          </a:p>
        </p:txBody>
      </p:sp>
      <p:pic>
        <p:nvPicPr>
          <p:cNvPr id="4" name="グラフィックス 3" descr="ドキュメント">
            <a:extLst>
              <a:ext uri="{FF2B5EF4-FFF2-40B4-BE49-F238E27FC236}">
                <a16:creationId xmlns:a16="http://schemas.microsoft.com/office/drawing/2014/main" id="{C338B811-ADD4-F969-2DCA-97FF48A27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9479" y="2810380"/>
            <a:ext cx="4076592" cy="4334561"/>
          </a:xfrm>
          <a:prstGeom prst="rect">
            <a:avLst/>
          </a:prstGeom>
        </p:spPr>
      </p:pic>
      <p:pic>
        <p:nvPicPr>
          <p:cNvPr id="13" name="グラフィックス 12" descr="棒グラフ">
            <a:extLst>
              <a:ext uri="{FF2B5EF4-FFF2-40B4-BE49-F238E27FC236}">
                <a16:creationId xmlns:a16="http://schemas.microsoft.com/office/drawing/2014/main" id="{C1799F69-A220-16BB-5284-FA1E12F1A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3194" y="358741"/>
            <a:ext cx="4543822" cy="454382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AC17571-9250-AC31-599D-EE2052968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4002" y="4295768"/>
            <a:ext cx="3678181" cy="1590678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47F77F2-28E0-FA53-A299-4D05547B80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6994" y="1743072"/>
            <a:ext cx="1696242" cy="1856266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8B286-D358-31B2-1915-15AF702F09BC}"/>
              </a:ext>
            </a:extLst>
          </p:cNvPr>
          <p:cNvSpPr/>
          <p:nvPr/>
        </p:nvSpPr>
        <p:spPr>
          <a:xfrm>
            <a:off x="0" y="-2320549"/>
            <a:ext cx="1506070" cy="981635"/>
          </a:xfrm>
          <a:prstGeom prst="roundRect">
            <a:avLst/>
          </a:prstGeom>
          <a:solidFill>
            <a:srgbClr val="FF000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番号</a:t>
            </a:r>
            <a:r>
              <a:rPr lang="ja-JP" altLang="en-US">
                <a:solidFill>
                  <a:schemeClr val="bg1"/>
                </a:solidFill>
              </a:rPr>
              <a:t>なし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82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63989" y="1424993"/>
            <a:ext cx="5676760" cy="3741501"/>
          </a:xfrm>
          <a:prstGeom prst="rect">
            <a:avLst/>
          </a:prstGeom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4082" y="844736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305" y="0"/>
            <a:ext cx="914400" cy="9144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41C3A9B7-A2D3-3FFD-4BB1-F952D2D4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4771" y="1584325"/>
            <a:ext cx="1016841" cy="1016841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C40C2792-A8B7-FFDA-42C7-0D167F7DA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4770" y="4472360"/>
            <a:ext cx="2587345" cy="2587345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B7D39DB6-FF60-C531-E9A4-ABC708AB7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06" y="5117820"/>
            <a:ext cx="2031300" cy="2031300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13152F9-C487-0D32-C994-39D6BEFA8BE5}"/>
              </a:ext>
            </a:extLst>
          </p:cNvPr>
          <p:cNvSpPr/>
          <p:nvPr/>
        </p:nvSpPr>
        <p:spPr>
          <a:xfrm>
            <a:off x="9428508" y="344460"/>
            <a:ext cx="1497797" cy="2102686"/>
          </a:xfrm>
          <a:custGeom>
            <a:avLst/>
            <a:gdLst>
              <a:gd name="connsiteX0" fmla="*/ 8431 w 1139306"/>
              <a:gd name="connsiteY0" fmla="*/ 1518521 h 1658488"/>
              <a:gd name="connsiteX1" fmla="*/ 567321 w 1139306"/>
              <a:gd name="connsiteY1" fmla="*/ 1658489 h 1658488"/>
              <a:gd name="connsiteX2" fmla="*/ 1021929 w 1139306"/>
              <a:gd name="connsiteY2" fmla="*/ 1658489 h 1658488"/>
              <a:gd name="connsiteX3" fmla="*/ 1104914 w 1139306"/>
              <a:gd name="connsiteY3" fmla="*/ 1623972 h 1658488"/>
              <a:gd name="connsiteX4" fmla="*/ 1139307 w 1139306"/>
              <a:gd name="connsiteY4" fmla="*/ 1540687 h 1658488"/>
              <a:gd name="connsiteX5" fmla="*/ 1139307 w 1139306"/>
              <a:gd name="connsiteY5" fmla="*/ 117802 h 1658488"/>
              <a:gd name="connsiteX6" fmla="*/ 1021929 w 1139306"/>
              <a:gd name="connsiteY6" fmla="*/ 0 h 1658488"/>
              <a:gd name="connsiteX7" fmla="*/ 117378 w 1139306"/>
              <a:gd name="connsiteY7" fmla="*/ 0 h 1658488"/>
              <a:gd name="connsiteX8" fmla="*/ 0 w 1139306"/>
              <a:gd name="connsiteY8" fmla="*/ 117802 h 1658488"/>
              <a:gd name="connsiteX9" fmla="*/ 0 w 1139306"/>
              <a:gd name="connsiteY9" fmla="*/ 1508158 h 1658488"/>
              <a:gd name="connsiteX10" fmla="*/ 8441 w 1139306"/>
              <a:gd name="connsiteY10" fmla="*/ 1518529 h 1658488"/>
              <a:gd name="connsiteX11" fmla="*/ 41404 w 1139306"/>
              <a:gd name="connsiteY11" fmla="*/ 1504982 h 1658488"/>
              <a:gd name="connsiteX12" fmla="*/ 173691 w 1139306"/>
              <a:gd name="connsiteY12" fmla="*/ 1396047 h 1658488"/>
              <a:gd name="connsiteX13" fmla="*/ 527793 w 1139306"/>
              <a:gd name="connsiteY13" fmla="*/ 1627051 h 1658488"/>
              <a:gd name="connsiteX14" fmla="*/ 117761 w 1139306"/>
              <a:gd name="connsiteY14" fmla="*/ 21053 h 1658488"/>
              <a:gd name="connsiteX15" fmla="*/ 1022313 w 1139306"/>
              <a:gd name="connsiteY15" fmla="*/ 21053 h 1658488"/>
              <a:gd name="connsiteX16" fmla="*/ 1118628 w 1139306"/>
              <a:gd name="connsiteY16" fmla="*/ 117796 h 1658488"/>
              <a:gd name="connsiteX17" fmla="*/ 1118628 w 1139306"/>
              <a:gd name="connsiteY17" fmla="*/ 1541086 h 1658488"/>
              <a:gd name="connsiteX18" fmla="*/ 1022313 w 1139306"/>
              <a:gd name="connsiteY18" fmla="*/ 1637828 h 1658488"/>
              <a:gd name="connsiteX19" fmla="*/ 580568 w 1139306"/>
              <a:gd name="connsiteY19" fmla="*/ 1637828 h 1658488"/>
              <a:gd name="connsiteX20" fmla="*/ 576546 w 1139306"/>
              <a:gd name="connsiteY20" fmla="*/ 1632525 h 1658488"/>
              <a:gd name="connsiteX21" fmla="*/ 172665 w 1139306"/>
              <a:gd name="connsiteY21" fmla="*/ 1370310 h 1658488"/>
              <a:gd name="connsiteX22" fmla="*/ 162804 w 1139306"/>
              <a:gd name="connsiteY22" fmla="*/ 1370310 h 1658488"/>
              <a:gd name="connsiteX23" fmla="*/ 156730 w 1139306"/>
              <a:gd name="connsiteY23" fmla="*/ 1377910 h 1658488"/>
              <a:gd name="connsiteX24" fmla="*/ 21446 w 1139306"/>
              <a:gd name="connsiteY24" fmla="*/ 1488112 h 1658488"/>
              <a:gd name="connsiteX25" fmla="*/ 21446 w 1139306"/>
              <a:gd name="connsiteY25" fmla="*/ 117800 h 1658488"/>
              <a:gd name="connsiteX26" fmla="*/ 117761 w 1139306"/>
              <a:gd name="connsiteY26" fmla="*/ 21057 h 1658488"/>
              <a:gd name="connsiteX27" fmla="*/ 115631 w 1139306"/>
              <a:gd name="connsiteY27" fmla="*/ 189918 h 1658488"/>
              <a:gd name="connsiteX28" fmla="*/ 115710 w 1139306"/>
              <a:gd name="connsiteY28" fmla="*/ 189997 h 1658488"/>
              <a:gd name="connsiteX29" fmla="*/ 117129 w 1139306"/>
              <a:gd name="connsiteY29" fmla="*/ 174955 h 1658488"/>
              <a:gd name="connsiteX30" fmla="*/ 124783 w 1139306"/>
              <a:gd name="connsiteY30" fmla="*/ 172503 h 1658488"/>
              <a:gd name="connsiteX31" fmla="*/ 131881 w 1139306"/>
              <a:gd name="connsiteY31" fmla="*/ 176222 h 1658488"/>
              <a:gd name="connsiteX32" fmla="*/ 165722 w 1139306"/>
              <a:gd name="connsiteY32" fmla="*/ 217230 h 1658488"/>
              <a:gd name="connsiteX33" fmla="*/ 259750 w 1139306"/>
              <a:gd name="connsiteY33" fmla="*/ 97766 h 1658488"/>
              <a:gd name="connsiteX34" fmla="*/ 259750 w 1139306"/>
              <a:gd name="connsiteY34" fmla="*/ 97687 h 1658488"/>
              <a:gd name="connsiteX35" fmla="*/ 274501 w 1139306"/>
              <a:gd name="connsiteY35" fmla="*/ 96025 h 1658488"/>
              <a:gd name="connsiteX36" fmla="*/ 278367 w 1139306"/>
              <a:gd name="connsiteY36" fmla="*/ 103625 h 1658488"/>
              <a:gd name="connsiteX37" fmla="*/ 275370 w 1139306"/>
              <a:gd name="connsiteY37" fmla="*/ 111620 h 1658488"/>
              <a:gd name="connsiteX38" fmla="*/ 173374 w 1139306"/>
              <a:gd name="connsiteY38" fmla="*/ 241455 h 1658488"/>
              <a:gd name="connsiteX39" fmla="*/ 173295 w 1139306"/>
              <a:gd name="connsiteY39" fmla="*/ 241455 h 1658488"/>
              <a:gd name="connsiteX40" fmla="*/ 165326 w 1139306"/>
              <a:gd name="connsiteY40" fmla="*/ 245494 h 1658488"/>
              <a:gd name="connsiteX41" fmla="*/ 157360 w 1139306"/>
              <a:gd name="connsiteY41" fmla="*/ 241694 h 1658488"/>
              <a:gd name="connsiteX42" fmla="*/ 317414 w 1139306"/>
              <a:gd name="connsiteY42" fmla="*/ 137589 h 1658488"/>
              <a:gd name="connsiteX43" fmla="*/ 327907 w 1139306"/>
              <a:gd name="connsiteY43" fmla="*/ 127060 h 1658488"/>
              <a:gd name="connsiteX44" fmla="*/ 977912 w 1139306"/>
              <a:gd name="connsiteY44" fmla="*/ 127060 h 1658488"/>
              <a:gd name="connsiteX45" fmla="*/ 985404 w 1139306"/>
              <a:gd name="connsiteY45" fmla="*/ 130147 h 1658488"/>
              <a:gd name="connsiteX46" fmla="*/ 988481 w 1139306"/>
              <a:gd name="connsiteY46" fmla="*/ 137589 h 1658488"/>
              <a:gd name="connsiteX47" fmla="*/ 985404 w 1139306"/>
              <a:gd name="connsiteY47" fmla="*/ 145110 h 1658488"/>
              <a:gd name="connsiteX48" fmla="*/ 977912 w 1139306"/>
              <a:gd name="connsiteY48" fmla="*/ 148198 h 1658488"/>
              <a:gd name="connsiteX49" fmla="*/ 327765 w 1139306"/>
              <a:gd name="connsiteY49" fmla="*/ 148198 h 1658488"/>
              <a:gd name="connsiteX50" fmla="*/ 317430 w 1139306"/>
              <a:gd name="connsiteY50" fmla="*/ 137589 h 1658488"/>
              <a:gd name="connsiteX51" fmla="*/ 988461 w 1139306"/>
              <a:gd name="connsiteY51" fmla="*/ 208918 h 1658488"/>
              <a:gd name="connsiteX52" fmla="*/ 988461 w 1139306"/>
              <a:gd name="connsiteY52" fmla="*/ 208997 h 1658488"/>
              <a:gd name="connsiteX53" fmla="*/ 985386 w 1139306"/>
              <a:gd name="connsiteY53" fmla="*/ 216439 h 1658488"/>
              <a:gd name="connsiteX54" fmla="*/ 977892 w 1139306"/>
              <a:gd name="connsiteY54" fmla="*/ 219528 h 1658488"/>
              <a:gd name="connsiteX55" fmla="*/ 559330 w 1139306"/>
              <a:gd name="connsiteY55" fmla="*/ 219528 h 1658488"/>
              <a:gd name="connsiteX56" fmla="*/ 548761 w 1139306"/>
              <a:gd name="connsiteY56" fmla="*/ 208997 h 1658488"/>
              <a:gd name="connsiteX57" fmla="*/ 559330 w 1139306"/>
              <a:gd name="connsiteY57" fmla="*/ 198390 h 1658488"/>
              <a:gd name="connsiteX58" fmla="*/ 977730 w 1139306"/>
              <a:gd name="connsiteY58" fmla="*/ 198390 h 1658488"/>
              <a:gd name="connsiteX59" fmla="*/ 985145 w 1139306"/>
              <a:gd name="connsiteY59" fmla="*/ 201476 h 1658488"/>
              <a:gd name="connsiteX60" fmla="*/ 988221 w 1139306"/>
              <a:gd name="connsiteY60" fmla="*/ 208997 h 1658488"/>
              <a:gd name="connsiteX61" fmla="*/ 317414 w 1139306"/>
              <a:gd name="connsiteY61" fmla="*/ 208918 h 1658488"/>
              <a:gd name="connsiteX62" fmla="*/ 317414 w 1139306"/>
              <a:gd name="connsiteY62" fmla="*/ 208997 h 1658488"/>
              <a:gd name="connsiteX63" fmla="*/ 327907 w 1139306"/>
              <a:gd name="connsiteY63" fmla="*/ 198390 h 1658488"/>
              <a:gd name="connsiteX64" fmla="*/ 452700 w 1139306"/>
              <a:gd name="connsiteY64" fmla="*/ 198390 h 1658488"/>
              <a:gd name="connsiteX65" fmla="*/ 463190 w 1139306"/>
              <a:gd name="connsiteY65" fmla="*/ 208997 h 1658488"/>
              <a:gd name="connsiteX66" fmla="*/ 452700 w 1139306"/>
              <a:gd name="connsiteY66" fmla="*/ 219528 h 1658488"/>
              <a:gd name="connsiteX67" fmla="*/ 327749 w 1139306"/>
              <a:gd name="connsiteY67" fmla="*/ 219528 h 1658488"/>
              <a:gd name="connsiteX68" fmla="*/ 317414 w 1139306"/>
              <a:gd name="connsiteY68" fmla="*/ 208997 h 1658488"/>
              <a:gd name="connsiteX69" fmla="*/ 115867 w 1139306"/>
              <a:gd name="connsiteY69" fmla="*/ 404860 h 1658488"/>
              <a:gd name="connsiteX70" fmla="*/ 113501 w 1139306"/>
              <a:gd name="connsiteY70" fmla="*/ 397180 h 1658488"/>
              <a:gd name="connsiteX71" fmla="*/ 117287 w 1139306"/>
              <a:gd name="connsiteY71" fmla="*/ 389977 h 1658488"/>
              <a:gd name="connsiteX72" fmla="*/ 132117 w 1139306"/>
              <a:gd name="connsiteY72" fmla="*/ 391402 h 1658488"/>
              <a:gd name="connsiteX73" fmla="*/ 165959 w 1139306"/>
              <a:gd name="connsiteY73" fmla="*/ 431936 h 1658488"/>
              <a:gd name="connsiteX74" fmla="*/ 259986 w 1139306"/>
              <a:gd name="connsiteY74" fmla="*/ 312472 h 1658488"/>
              <a:gd name="connsiteX75" fmla="*/ 259986 w 1139306"/>
              <a:gd name="connsiteY75" fmla="*/ 312393 h 1658488"/>
              <a:gd name="connsiteX76" fmla="*/ 274738 w 1139306"/>
              <a:gd name="connsiteY76" fmla="*/ 310730 h 1658488"/>
              <a:gd name="connsiteX77" fmla="*/ 276394 w 1139306"/>
              <a:gd name="connsiteY77" fmla="*/ 325535 h 1658488"/>
              <a:gd name="connsiteX78" fmla="*/ 174398 w 1139306"/>
              <a:gd name="connsiteY78" fmla="*/ 455132 h 1658488"/>
              <a:gd name="connsiteX79" fmla="*/ 166352 w 1139306"/>
              <a:gd name="connsiteY79" fmla="*/ 459169 h 1658488"/>
              <a:gd name="connsiteX80" fmla="*/ 158386 w 1139306"/>
              <a:gd name="connsiteY80" fmla="*/ 455527 h 1658488"/>
              <a:gd name="connsiteX81" fmla="*/ 317414 w 1139306"/>
              <a:gd name="connsiteY81" fmla="*/ 351896 h 1658488"/>
              <a:gd name="connsiteX82" fmla="*/ 327907 w 1139306"/>
              <a:gd name="connsiteY82" fmla="*/ 341367 h 1658488"/>
              <a:gd name="connsiteX83" fmla="*/ 977912 w 1139306"/>
              <a:gd name="connsiteY83" fmla="*/ 341367 h 1658488"/>
              <a:gd name="connsiteX84" fmla="*/ 985404 w 1139306"/>
              <a:gd name="connsiteY84" fmla="*/ 344454 h 1658488"/>
              <a:gd name="connsiteX85" fmla="*/ 988481 w 1139306"/>
              <a:gd name="connsiteY85" fmla="*/ 351896 h 1658488"/>
              <a:gd name="connsiteX86" fmla="*/ 985404 w 1139306"/>
              <a:gd name="connsiteY86" fmla="*/ 359338 h 1658488"/>
              <a:gd name="connsiteX87" fmla="*/ 977912 w 1139306"/>
              <a:gd name="connsiteY87" fmla="*/ 362427 h 1658488"/>
              <a:gd name="connsiteX88" fmla="*/ 327765 w 1139306"/>
              <a:gd name="connsiteY88" fmla="*/ 362427 h 1658488"/>
              <a:gd name="connsiteX89" fmla="*/ 317430 w 1139306"/>
              <a:gd name="connsiteY89" fmla="*/ 351896 h 1658488"/>
              <a:gd name="connsiteX90" fmla="*/ 988461 w 1139306"/>
              <a:gd name="connsiteY90" fmla="*/ 423225 h 1658488"/>
              <a:gd name="connsiteX91" fmla="*/ 985386 w 1139306"/>
              <a:gd name="connsiteY91" fmla="*/ 430747 h 1658488"/>
              <a:gd name="connsiteX92" fmla="*/ 977892 w 1139306"/>
              <a:gd name="connsiteY92" fmla="*/ 433835 h 1658488"/>
              <a:gd name="connsiteX93" fmla="*/ 559330 w 1139306"/>
              <a:gd name="connsiteY93" fmla="*/ 433835 h 1658488"/>
              <a:gd name="connsiteX94" fmla="*/ 548761 w 1139306"/>
              <a:gd name="connsiteY94" fmla="*/ 423225 h 1658488"/>
              <a:gd name="connsiteX95" fmla="*/ 559330 w 1139306"/>
              <a:gd name="connsiteY95" fmla="*/ 412697 h 1658488"/>
              <a:gd name="connsiteX96" fmla="*/ 977730 w 1139306"/>
              <a:gd name="connsiteY96" fmla="*/ 412697 h 1658488"/>
              <a:gd name="connsiteX97" fmla="*/ 985145 w 1139306"/>
              <a:gd name="connsiteY97" fmla="*/ 415783 h 1658488"/>
              <a:gd name="connsiteX98" fmla="*/ 988221 w 1139306"/>
              <a:gd name="connsiteY98" fmla="*/ 423225 h 1658488"/>
              <a:gd name="connsiteX99" fmla="*/ 317414 w 1139306"/>
              <a:gd name="connsiteY99" fmla="*/ 423225 h 1658488"/>
              <a:gd name="connsiteX100" fmla="*/ 327907 w 1139306"/>
              <a:gd name="connsiteY100" fmla="*/ 412697 h 1658488"/>
              <a:gd name="connsiteX101" fmla="*/ 452700 w 1139306"/>
              <a:gd name="connsiteY101" fmla="*/ 412697 h 1658488"/>
              <a:gd name="connsiteX102" fmla="*/ 460115 w 1139306"/>
              <a:gd name="connsiteY102" fmla="*/ 415783 h 1658488"/>
              <a:gd name="connsiteX103" fmla="*/ 463190 w 1139306"/>
              <a:gd name="connsiteY103" fmla="*/ 423225 h 1658488"/>
              <a:gd name="connsiteX104" fmla="*/ 460115 w 1139306"/>
              <a:gd name="connsiteY104" fmla="*/ 430747 h 1658488"/>
              <a:gd name="connsiteX105" fmla="*/ 452700 w 1139306"/>
              <a:gd name="connsiteY105" fmla="*/ 433835 h 1658488"/>
              <a:gd name="connsiteX106" fmla="*/ 327749 w 1139306"/>
              <a:gd name="connsiteY106" fmla="*/ 433835 h 1658488"/>
              <a:gd name="connsiteX107" fmla="*/ 317414 w 1139306"/>
              <a:gd name="connsiteY107" fmla="*/ 423225 h 1658488"/>
              <a:gd name="connsiteX108" fmla="*/ 115867 w 1139306"/>
              <a:gd name="connsiteY108" fmla="*/ 583460 h 1658488"/>
              <a:gd name="connsiteX109" fmla="*/ 113501 w 1139306"/>
              <a:gd name="connsiteY109" fmla="*/ 575781 h 1658488"/>
              <a:gd name="connsiteX110" fmla="*/ 117287 w 1139306"/>
              <a:gd name="connsiteY110" fmla="*/ 568578 h 1658488"/>
              <a:gd name="connsiteX111" fmla="*/ 132117 w 1139306"/>
              <a:gd name="connsiteY111" fmla="*/ 570003 h 1658488"/>
              <a:gd name="connsiteX112" fmla="*/ 165959 w 1139306"/>
              <a:gd name="connsiteY112" fmla="*/ 610537 h 1658488"/>
              <a:gd name="connsiteX113" fmla="*/ 259750 w 1139306"/>
              <a:gd name="connsiteY113" fmla="*/ 491627 h 1658488"/>
              <a:gd name="connsiteX114" fmla="*/ 274501 w 1139306"/>
              <a:gd name="connsiteY114" fmla="*/ 489963 h 1658488"/>
              <a:gd name="connsiteX115" fmla="*/ 278445 w 1139306"/>
              <a:gd name="connsiteY115" fmla="*/ 497010 h 1658488"/>
              <a:gd name="connsiteX116" fmla="*/ 276157 w 1139306"/>
              <a:gd name="connsiteY116" fmla="*/ 504768 h 1658488"/>
              <a:gd name="connsiteX117" fmla="*/ 174161 w 1139306"/>
              <a:gd name="connsiteY117" fmla="*/ 634365 h 1658488"/>
              <a:gd name="connsiteX118" fmla="*/ 166195 w 1139306"/>
              <a:gd name="connsiteY118" fmla="*/ 638402 h 1658488"/>
              <a:gd name="connsiteX119" fmla="*/ 158148 w 1139306"/>
              <a:gd name="connsiteY119" fmla="*/ 634602 h 1658488"/>
              <a:gd name="connsiteX120" fmla="*/ 317414 w 1139306"/>
              <a:gd name="connsiteY120" fmla="*/ 530260 h 1658488"/>
              <a:gd name="connsiteX121" fmla="*/ 327907 w 1139306"/>
              <a:gd name="connsiteY121" fmla="*/ 519731 h 1658488"/>
              <a:gd name="connsiteX122" fmla="*/ 977912 w 1139306"/>
              <a:gd name="connsiteY122" fmla="*/ 519731 h 1658488"/>
              <a:gd name="connsiteX123" fmla="*/ 985404 w 1139306"/>
              <a:gd name="connsiteY123" fmla="*/ 522818 h 1658488"/>
              <a:gd name="connsiteX124" fmla="*/ 988481 w 1139306"/>
              <a:gd name="connsiteY124" fmla="*/ 530260 h 1658488"/>
              <a:gd name="connsiteX125" fmla="*/ 985404 w 1139306"/>
              <a:gd name="connsiteY125" fmla="*/ 537781 h 1658488"/>
              <a:gd name="connsiteX126" fmla="*/ 977912 w 1139306"/>
              <a:gd name="connsiteY126" fmla="*/ 540869 h 1658488"/>
              <a:gd name="connsiteX127" fmla="*/ 327765 w 1139306"/>
              <a:gd name="connsiteY127" fmla="*/ 540869 h 1658488"/>
              <a:gd name="connsiteX128" fmla="*/ 317430 w 1139306"/>
              <a:gd name="connsiteY128" fmla="*/ 530260 h 1658488"/>
              <a:gd name="connsiteX129" fmla="*/ 988461 w 1139306"/>
              <a:gd name="connsiteY129" fmla="*/ 601826 h 1658488"/>
              <a:gd name="connsiteX130" fmla="*/ 985386 w 1139306"/>
              <a:gd name="connsiteY130" fmla="*/ 609347 h 1658488"/>
              <a:gd name="connsiteX131" fmla="*/ 977892 w 1139306"/>
              <a:gd name="connsiteY131" fmla="*/ 612436 h 1658488"/>
              <a:gd name="connsiteX132" fmla="*/ 559330 w 1139306"/>
              <a:gd name="connsiteY132" fmla="*/ 612436 h 1658488"/>
              <a:gd name="connsiteX133" fmla="*/ 548761 w 1139306"/>
              <a:gd name="connsiteY133" fmla="*/ 601826 h 1658488"/>
              <a:gd name="connsiteX134" fmla="*/ 559330 w 1139306"/>
              <a:gd name="connsiteY134" fmla="*/ 591298 h 1658488"/>
              <a:gd name="connsiteX135" fmla="*/ 977730 w 1139306"/>
              <a:gd name="connsiteY135" fmla="*/ 591298 h 1658488"/>
              <a:gd name="connsiteX136" fmla="*/ 985145 w 1139306"/>
              <a:gd name="connsiteY136" fmla="*/ 594384 h 1658488"/>
              <a:gd name="connsiteX137" fmla="*/ 988221 w 1139306"/>
              <a:gd name="connsiteY137" fmla="*/ 601826 h 1658488"/>
              <a:gd name="connsiteX138" fmla="*/ 317414 w 1139306"/>
              <a:gd name="connsiteY138" fmla="*/ 601826 h 1658488"/>
              <a:gd name="connsiteX139" fmla="*/ 327907 w 1139306"/>
              <a:gd name="connsiteY139" fmla="*/ 591298 h 1658488"/>
              <a:gd name="connsiteX140" fmla="*/ 452700 w 1139306"/>
              <a:gd name="connsiteY140" fmla="*/ 591298 h 1658488"/>
              <a:gd name="connsiteX141" fmla="*/ 460115 w 1139306"/>
              <a:gd name="connsiteY141" fmla="*/ 594384 h 1658488"/>
              <a:gd name="connsiteX142" fmla="*/ 463190 w 1139306"/>
              <a:gd name="connsiteY142" fmla="*/ 601826 h 1658488"/>
              <a:gd name="connsiteX143" fmla="*/ 460115 w 1139306"/>
              <a:gd name="connsiteY143" fmla="*/ 609347 h 1658488"/>
              <a:gd name="connsiteX144" fmla="*/ 452700 w 1139306"/>
              <a:gd name="connsiteY144" fmla="*/ 612436 h 1658488"/>
              <a:gd name="connsiteX145" fmla="*/ 327749 w 1139306"/>
              <a:gd name="connsiteY145" fmla="*/ 612436 h 1658488"/>
              <a:gd name="connsiteX146" fmla="*/ 317414 w 1139306"/>
              <a:gd name="connsiteY146" fmla="*/ 601826 h 1658488"/>
              <a:gd name="connsiteX147" fmla="*/ 115710 w 1139306"/>
              <a:gd name="connsiteY147" fmla="*/ 797768 h 1658488"/>
              <a:gd name="connsiteX148" fmla="*/ 113264 w 1139306"/>
              <a:gd name="connsiteY148" fmla="*/ 790009 h 1658488"/>
              <a:gd name="connsiteX149" fmla="*/ 117051 w 1139306"/>
              <a:gd name="connsiteY149" fmla="*/ 782886 h 1658488"/>
              <a:gd name="connsiteX150" fmla="*/ 131881 w 1139306"/>
              <a:gd name="connsiteY150" fmla="*/ 784231 h 1658488"/>
              <a:gd name="connsiteX151" fmla="*/ 165722 w 1139306"/>
              <a:gd name="connsiteY151" fmla="*/ 824765 h 1658488"/>
              <a:gd name="connsiteX152" fmla="*/ 259750 w 1139306"/>
              <a:gd name="connsiteY152" fmla="*/ 705301 h 1658488"/>
              <a:gd name="connsiteX153" fmla="*/ 266929 w 1139306"/>
              <a:gd name="connsiteY153" fmla="*/ 700709 h 1658488"/>
              <a:gd name="connsiteX154" fmla="*/ 275053 w 1139306"/>
              <a:gd name="connsiteY154" fmla="*/ 702847 h 1658488"/>
              <a:gd name="connsiteX155" fmla="*/ 278997 w 1139306"/>
              <a:gd name="connsiteY155" fmla="*/ 710368 h 1658488"/>
              <a:gd name="connsiteX156" fmla="*/ 276157 w 1139306"/>
              <a:gd name="connsiteY156" fmla="*/ 718364 h 1658488"/>
              <a:gd name="connsiteX157" fmla="*/ 174161 w 1139306"/>
              <a:gd name="connsiteY157" fmla="*/ 847961 h 1658488"/>
              <a:gd name="connsiteX158" fmla="*/ 174161 w 1139306"/>
              <a:gd name="connsiteY158" fmla="*/ 848040 h 1658488"/>
              <a:gd name="connsiteX159" fmla="*/ 166195 w 1139306"/>
              <a:gd name="connsiteY159" fmla="*/ 851998 h 1658488"/>
              <a:gd name="connsiteX160" fmla="*/ 158148 w 1139306"/>
              <a:gd name="connsiteY160" fmla="*/ 848198 h 1658488"/>
              <a:gd name="connsiteX161" fmla="*/ 317414 w 1139306"/>
              <a:gd name="connsiteY161" fmla="*/ 744962 h 1658488"/>
              <a:gd name="connsiteX162" fmla="*/ 327907 w 1139306"/>
              <a:gd name="connsiteY162" fmla="*/ 734433 h 1658488"/>
              <a:gd name="connsiteX163" fmla="*/ 977912 w 1139306"/>
              <a:gd name="connsiteY163" fmla="*/ 734433 h 1658488"/>
              <a:gd name="connsiteX164" fmla="*/ 985404 w 1139306"/>
              <a:gd name="connsiteY164" fmla="*/ 737520 h 1658488"/>
              <a:gd name="connsiteX165" fmla="*/ 988481 w 1139306"/>
              <a:gd name="connsiteY165" fmla="*/ 744962 h 1658488"/>
              <a:gd name="connsiteX166" fmla="*/ 985404 w 1139306"/>
              <a:gd name="connsiteY166" fmla="*/ 752483 h 1658488"/>
              <a:gd name="connsiteX167" fmla="*/ 977912 w 1139306"/>
              <a:gd name="connsiteY167" fmla="*/ 755572 h 1658488"/>
              <a:gd name="connsiteX168" fmla="*/ 327765 w 1139306"/>
              <a:gd name="connsiteY168" fmla="*/ 755572 h 1658488"/>
              <a:gd name="connsiteX169" fmla="*/ 317430 w 1139306"/>
              <a:gd name="connsiteY169" fmla="*/ 744962 h 1658488"/>
              <a:gd name="connsiteX170" fmla="*/ 988461 w 1139306"/>
              <a:gd name="connsiteY170" fmla="*/ 816292 h 1658488"/>
              <a:gd name="connsiteX171" fmla="*/ 988461 w 1139306"/>
              <a:gd name="connsiteY171" fmla="*/ 816371 h 1658488"/>
              <a:gd name="connsiteX172" fmla="*/ 985386 w 1139306"/>
              <a:gd name="connsiteY172" fmla="*/ 823813 h 1658488"/>
              <a:gd name="connsiteX173" fmla="*/ 977892 w 1139306"/>
              <a:gd name="connsiteY173" fmla="*/ 826901 h 1658488"/>
              <a:gd name="connsiteX174" fmla="*/ 559330 w 1139306"/>
              <a:gd name="connsiteY174" fmla="*/ 826901 h 1658488"/>
              <a:gd name="connsiteX175" fmla="*/ 548761 w 1139306"/>
              <a:gd name="connsiteY175" fmla="*/ 816371 h 1658488"/>
              <a:gd name="connsiteX176" fmla="*/ 559330 w 1139306"/>
              <a:gd name="connsiteY176" fmla="*/ 805763 h 1658488"/>
              <a:gd name="connsiteX177" fmla="*/ 977730 w 1139306"/>
              <a:gd name="connsiteY177" fmla="*/ 805763 h 1658488"/>
              <a:gd name="connsiteX178" fmla="*/ 988221 w 1139306"/>
              <a:gd name="connsiteY178" fmla="*/ 815896 h 1658488"/>
              <a:gd name="connsiteX179" fmla="*/ 317414 w 1139306"/>
              <a:gd name="connsiteY179" fmla="*/ 816292 h 1658488"/>
              <a:gd name="connsiteX180" fmla="*/ 317414 w 1139306"/>
              <a:gd name="connsiteY180" fmla="*/ 816371 h 1658488"/>
              <a:gd name="connsiteX181" fmla="*/ 327907 w 1139306"/>
              <a:gd name="connsiteY181" fmla="*/ 805763 h 1658488"/>
              <a:gd name="connsiteX182" fmla="*/ 452700 w 1139306"/>
              <a:gd name="connsiteY182" fmla="*/ 805763 h 1658488"/>
              <a:gd name="connsiteX183" fmla="*/ 460115 w 1139306"/>
              <a:gd name="connsiteY183" fmla="*/ 808850 h 1658488"/>
              <a:gd name="connsiteX184" fmla="*/ 463190 w 1139306"/>
              <a:gd name="connsiteY184" fmla="*/ 816371 h 1658488"/>
              <a:gd name="connsiteX185" fmla="*/ 460115 w 1139306"/>
              <a:gd name="connsiteY185" fmla="*/ 823813 h 1658488"/>
              <a:gd name="connsiteX186" fmla="*/ 452700 w 1139306"/>
              <a:gd name="connsiteY186" fmla="*/ 826901 h 1658488"/>
              <a:gd name="connsiteX187" fmla="*/ 327749 w 1139306"/>
              <a:gd name="connsiteY187" fmla="*/ 826901 h 1658488"/>
              <a:gd name="connsiteX188" fmla="*/ 320255 w 1139306"/>
              <a:gd name="connsiteY188" fmla="*/ 823576 h 1658488"/>
              <a:gd name="connsiteX189" fmla="*/ 317414 w 1139306"/>
              <a:gd name="connsiteY189" fmla="*/ 815896 h 1658488"/>
              <a:gd name="connsiteX190" fmla="*/ 115710 w 1139306"/>
              <a:gd name="connsiteY190" fmla="*/ 977240 h 1658488"/>
              <a:gd name="connsiteX191" fmla="*/ 117129 w 1139306"/>
              <a:gd name="connsiteY191" fmla="*/ 962198 h 1658488"/>
              <a:gd name="connsiteX192" fmla="*/ 131881 w 1139306"/>
              <a:gd name="connsiteY192" fmla="*/ 963704 h 1658488"/>
              <a:gd name="connsiteX193" fmla="*/ 165722 w 1139306"/>
              <a:gd name="connsiteY193" fmla="*/ 1004238 h 1658488"/>
              <a:gd name="connsiteX194" fmla="*/ 259750 w 1139306"/>
              <a:gd name="connsiteY194" fmla="*/ 884774 h 1658488"/>
              <a:gd name="connsiteX195" fmla="*/ 274501 w 1139306"/>
              <a:gd name="connsiteY195" fmla="*/ 882873 h 1658488"/>
              <a:gd name="connsiteX196" fmla="*/ 276157 w 1139306"/>
              <a:gd name="connsiteY196" fmla="*/ 897836 h 1658488"/>
              <a:gd name="connsiteX197" fmla="*/ 174161 w 1139306"/>
              <a:gd name="connsiteY197" fmla="*/ 1027433 h 1658488"/>
              <a:gd name="connsiteX198" fmla="*/ 166195 w 1139306"/>
              <a:gd name="connsiteY198" fmla="*/ 1031470 h 1658488"/>
              <a:gd name="connsiteX199" fmla="*/ 158148 w 1139306"/>
              <a:gd name="connsiteY199" fmla="*/ 1027670 h 1658488"/>
              <a:gd name="connsiteX200" fmla="*/ 317414 w 1139306"/>
              <a:gd name="connsiteY200" fmla="*/ 923168 h 1658488"/>
              <a:gd name="connsiteX201" fmla="*/ 327907 w 1139306"/>
              <a:gd name="connsiteY201" fmla="*/ 912639 h 1658488"/>
              <a:gd name="connsiteX202" fmla="*/ 977912 w 1139306"/>
              <a:gd name="connsiteY202" fmla="*/ 912639 h 1658488"/>
              <a:gd name="connsiteX203" fmla="*/ 988481 w 1139306"/>
              <a:gd name="connsiteY203" fmla="*/ 923168 h 1658488"/>
              <a:gd name="connsiteX204" fmla="*/ 977912 w 1139306"/>
              <a:gd name="connsiteY204" fmla="*/ 933698 h 1658488"/>
              <a:gd name="connsiteX205" fmla="*/ 327765 w 1139306"/>
              <a:gd name="connsiteY205" fmla="*/ 933698 h 1658488"/>
              <a:gd name="connsiteX206" fmla="*/ 317430 w 1139306"/>
              <a:gd name="connsiteY206" fmla="*/ 923168 h 1658488"/>
              <a:gd name="connsiteX207" fmla="*/ 988461 w 1139306"/>
              <a:gd name="connsiteY207" fmla="*/ 994497 h 1658488"/>
              <a:gd name="connsiteX208" fmla="*/ 985386 w 1139306"/>
              <a:gd name="connsiteY208" fmla="*/ 1002018 h 1658488"/>
              <a:gd name="connsiteX209" fmla="*/ 977892 w 1139306"/>
              <a:gd name="connsiteY209" fmla="*/ 1005107 h 1658488"/>
              <a:gd name="connsiteX210" fmla="*/ 559330 w 1139306"/>
              <a:gd name="connsiteY210" fmla="*/ 1005107 h 1658488"/>
              <a:gd name="connsiteX211" fmla="*/ 548761 w 1139306"/>
              <a:gd name="connsiteY211" fmla="*/ 994497 h 1658488"/>
              <a:gd name="connsiteX212" fmla="*/ 559330 w 1139306"/>
              <a:gd name="connsiteY212" fmla="*/ 983969 h 1658488"/>
              <a:gd name="connsiteX213" fmla="*/ 977730 w 1139306"/>
              <a:gd name="connsiteY213" fmla="*/ 983969 h 1658488"/>
              <a:gd name="connsiteX214" fmla="*/ 985145 w 1139306"/>
              <a:gd name="connsiteY214" fmla="*/ 987055 h 1658488"/>
              <a:gd name="connsiteX215" fmla="*/ 988221 w 1139306"/>
              <a:gd name="connsiteY215" fmla="*/ 994497 h 1658488"/>
              <a:gd name="connsiteX216" fmla="*/ 317414 w 1139306"/>
              <a:gd name="connsiteY216" fmla="*/ 994497 h 1658488"/>
              <a:gd name="connsiteX217" fmla="*/ 327907 w 1139306"/>
              <a:gd name="connsiteY217" fmla="*/ 983969 h 1658488"/>
              <a:gd name="connsiteX218" fmla="*/ 452700 w 1139306"/>
              <a:gd name="connsiteY218" fmla="*/ 983969 h 1658488"/>
              <a:gd name="connsiteX219" fmla="*/ 460115 w 1139306"/>
              <a:gd name="connsiteY219" fmla="*/ 987055 h 1658488"/>
              <a:gd name="connsiteX220" fmla="*/ 463190 w 1139306"/>
              <a:gd name="connsiteY220" fmla="*/ 994497 h 1658488"/>
              <a:gd name="connsiteX221" fmla="*/ 460115 w 1139306"/>
              <a:gd name="connsiteY221" fmla="*/ 1002018 h 1658488"/>
              <a:gd name="connsiteX222" fmla="*/ 452700 w 1139306"/>
              <a:gd name="connsiteY222" fmla="*/ 1005107 h 1658488"/>
              <a:gd name="connsiteX223" fmla="*/ 327749 w 1139306"/>
              <a:gd name="connsiteY223" fmla="*/ 1005107 h 1658488"/>
              <a:gd name="connsiteX224" fmla="*/ 317414 w 1139306"/>
              <a:gd name="connsiteY224" fmla="*/ 994497 h 1658488"/>
              <a:gd name="connsiteX225" fmla="*/ 115867 w 1139306"/>
              <a:gd name="connsiteY225" fmla="*/ 1154971 h 1658488"/>
              <a:gd name="connsiteX226" fmla="*/ 117366 w 1139306"/>
              <a:gd name="connsiteY226" fmla="*/ 1140010 h 1658488"/>
              <a:gd name="connsiteX227" fmla="*/ 125019 w 1139306"/>
              <a:gd name="connsiteY227" fmla="*/ 1137477 h 1658488"/>
              <a:gd name="connsiteX228" fmla="*/ 132117 w 1139306"/>
              <a:gd name="connsiteY228" fmla="*/ 1141277 h 1658488"/>
              <a:gd name="connsiteX229" fmla="*/ 165959 w 1139306"/>
              <a:gd name="connsiteY229" fmla="*/ 1181811 h 1658488"/>
              <a:gd name="connsiteX230" fmla="*/ 259750 w 1139306"/>
              <a:gd name="connsiteY230" fmla="*/ 1061634 h 1658488"/>
              <a:gd name="connsiteX231" fmla="*/ 267559 w 1139306"/>
              <a:gd name="connsiteY231" fmla="*/ 1058229 h 1658488"/>
              <a:gd name="connsiteX232" fmla="*/ 275370 w 1139306"/>
              <a:gd name="connsiteY232" fmla="*/ 1061634 h 1658488"/>
              <a:gd name="connsiteX233" fmla="*/ 277026 w 1139306"/>
              <a:gd name="connsiteY233" fmla="*/ 1076437 h 1658488"/>
              <a:gd name="connsiteX234" fmla="*/ 174161 w 1139306"/>
              <a:gd name="connsiteY234" fmla="*/ 1205244 h 1658488"/>
              <a:gd name="connsiteX235" fmla="*/ 166195 w 1139306"/>
              <a:gd name="connsiteY235" fmla="*/ 1209202 h 1658488"/>
              <a:gd name="connsiteX236" fmla="*/ 158148 w 1139306"/>
              <a:gd name="connsiteY236" fmla="*/ 1205402 h 1658488"/>
              <a:gd name="connsiteX237" fmla="*/ 317414 w 1139306"/>
              <a:gd name="connsiteY237" fmla="*/ 1101771 h 1658488"/>
              <a:gd name="connsiteX238" fmla="*/ 327907 w 1139306"/>
              <a:gd name="connsiteY238" fmla="*/ 1091242 h 1658488"/>
              <a:gd name="connsiteX239" fmla="*/ 977912 w 1139306"/>
              <a:gd name="connsiteY239" fmla="*/ 1091242 h 1658488"/>
              <a:gd name="connsiteX240" fmla="*/ 985404 w 1139306"/>
              <a:gd name="connsiteY240" fmla="*/ 1094329 h 1658488"/>
              <a:gd name="connsiteX241" fmla="*/ 988481 w 1139306"/>
              <a:gd name="connsiteY241" fmla="*/ 1101771 h 1658488"/>
              <a:gd name="connsiteX242" fmla="*/ 985404 w 1139306"/>
              <a:gd name="connsiteY242" fmla="*/ 1109213 h 1658488"/>
              <a:gd name="connsiteX243" fmla="*/ 977912 w 1139306"/>
              <a:gd name="connsiteY243" fmla="*/ 1112301 h 1658488"/>
              <a:gd name="connsiteX244" fmla="*/ 327765 w 1139306"/>
              <a:gd name="connsiteY244" fmla="*/ 1112301 h 1658488"/>
              <a:gd name="connsiteX245" fmla="*/ 317430 w 1139306"/>
              <a:gd name="connsiteY245" fmla="*/ 1101771 h 1658488"/>
              <a:gd name="connsiteX246" fmla="*/ 977900 w 1139306"/>
              <a:gd name="connsiteY246" fmla="*/ 1183710 h 1658488"/>
              <a:gd name="connsiteX247" fmla="*/ 559338 w 1139306"/>
              <a:gd name="connsiteY247" fmla="*/ 1183710 h 1658488"/>
              <a:gd name="connsiteX248" fmla="*/ 548769 w 1139306"/>
              <a:gd name="connsiteY248" fmla="*/ 1173102 h 1658488"/>
              <a:gd name="connsiteX249" fmla="*/ 559338 w 1139306"/>
              <a:gd name="connsiteY249" fmla="*/ 1162574 h 1658488"/>
              <a:gd name="connsiteX250" fmla="*/ 977738 w 1139306"/>
              <a:gd name="connsiteY250" fmla="*/ 1162574 h 1658488"/>
              <a:gd name="connsiteX251" fmla="*/ 988231 w 1139306"/>
              <a:gd name="connsiteY251" fmla="*/ 1173102 h 1658488"/>
              <a:gd name="connsiteX252" fmla="*/ 977738 w 1139306"/>
              <a:gd name="connsiteY252" fmla="*/ 1183710 h 1658488"/>
              <a:gd name="connsiteX253" fmla="*/ 317414 w 1139306"/>
              <a:gd name="connsiteY253" fmla="*/ 1173102 h 1658488"/>
              <a:gd name="connsiteX254" fmla="*/ 327907 w 1139306"/>
              <a:gd name="connsiteY254" fmla="*/ 1162574 h 1658488"/>
              <a:gd name="connsiteX255" fmla="*/ 452700 w 1139306"/>
              <a:gd name="connsiteY255" fmla="*/ 1162574 h 1658488"/>
              <a:gd name="connsiteX256" fmla="*/ 463190 w 1139306"/>
              <a:gd name="connsiteY256" fmla="*/ 1173102 h 1658488"/>
              <a:gd name="connsiteX257" fmla="*/ 452700 w 1139306"/>
              <a:gd name="connsiteY257" fmla="*/ 1183710 h 1658488"/>
              <a:gd name="connsiteX258" fmla="*/ 327749 w 1139306"/>
              <a:gd name="connsiteY258" fmla="*/ 1183710 h 1658488"/>
              <a:gd name="connsiteX259" fmla="*/ 317414 w 1139306"/>
              <a:gd name="connsiteY259" fmla="*/ 1173102 h 1658488"/>
              <a:gd name="connsiteX260" fmla="*/ 667659 w 1139306"/>
              <a:gd name="connsiteY260" fmla="*/ 1533956 h 1658488"/>
              <a:gd name="connsiteX261" fmla="*/ 1016248 w 1139306"/>
              <a:gd name="connsiteY261" fmla="*/ 1533956 h 1658488"/>
              <a:gd name="connsiteX262" fmla="*/ 1016248 w 1139306"/>
              <a:gd name="connsiteY262" fmla="*/ 1407287 h 1658488"/>
              <a:gd name="connsiteX263" fmla="*/ 1026741 w 1139306"/>
              <a:gd name="connsiteY263" fmla="*/ 1396680 h 1658488"/>
              <a:gd name="connsiteX264" fmla="*/ 1037232 w 1139306"/>
              <a:gd name="connsiteY264" fmla="*/ 1407287 h 1658488"/>
              <a:gd name="connsiteX265" fmla="*/ 1037232 w 1139306"/>
              <a:gd name="connsiteY265" fmla="*/ 1543694 h 1658488"/>
              <a:gd name="connsiteX266" fmla="*/ 1037232 w 1139306"/>
              <a:gd name="connsiteY266" fmla="*/ 1543615 h 1658488"/>
              <a:gd name="connsiteX267" fmla="*/ 1034154 w 1139306"/>
              <a:gd name="connsiteY267" fmla="*/ 1551136 h 1658488"/>
              <a:gd name="connsiteX268" fmla="*/ 1026741 w 1139306"/>
              <a:gd name="connsiteY268" fmla="*/ 1554223 h 1658488"/>
              <a:gd name="connsiteX269" fmla="*/ 667671 w 1139306"/>
              <a:gd name="connsiteY269" fmla="*/ 1554223 h 1658488"/>
              <a:gd name="connsiteX270" fmla="*/ 657178 w 1139306"/>
              <a:gd name="connsiteY270" fmla="*/ 1543615 h 1658488"/>
              <a:gd name="connsiteX271" fmla="*/ 667671 w 1139306"/>
              <a:gd name="connsiteY271" fmla="*/ 1533956 h 16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139306" h="1658488">
                <a:moveTo>
                  <a:pt x="8431" y="1518521"/>
                </a:moveTo>
                <a:lnTo>
                  <a:pt x="567321" y="1658489"/>
                </a:lnTo>
                <a:lnTo>
                  <a:pt x="1021929" y="1658489"/>
                </a:lnTo>
                <a:cubicBezTo>
                  <a:pt x="1053010" y="1658489"/>
                  <a:pt x="1082905" y="1646059"/>
                  <a:pt x="1104914" y="1623972"/>
                </a:cubicBezTo>
                <a:cubicBezTo>
                  <a:pt x="1126924" y="1601885"/>
                  <a:pt x="1139307" y="1571959"/>
                  <a:pt x="1139307" y="1540687"/>
                </a:cubicBezTo>
                <a:lnTo>
                  <a:pt x="1139307" y="117802"/>
                </a:lnTo>
                <a:cubicBezTo>
                  <a:pt x="1139307" y="52727"/>
                  <a:pt x="1086691" y="0"/>
                  <a:pt x="1021929" y="0"/>
                </a:cubicBezTo>
                <a:lnTo>
                  <a:pt x="117378" y="0"/>
                </a:lnTo>
                <a:cubicBezTo>
                  <a:pt x="52537" y="0"/>
                  <a:pt x="0" y="52727"/>
                  <a:pt x="0" y="117802"/>
                </a:cubicBezTo>
                <a:lnTo>
                  <a:pt x="0" y="1508158"/>
                </a:lnTo>
                <a:cubicBezTo>
                  <a:pt x="79" y="1513146"/>
                  <a:pt x="3550" y="1517420"/>
                  <a:pt x="8441" y="1518529"/>
                </a:cubicBezTo>
                <a:close/>
                <a:moveTo>
                  <a:pt x="41404" y="1504982"/>
                </a:moveTo>
                <a:cubicBezTo>
                  <a:pt x="76507" y="1497145"/>
                  <a:pt x="151603" y="1471653"/>
                  <a:pt x="173691" y="1396047"/>
                </a:cubicBezTo>
                <a:lnTo>
                  <a:pt x="527793" y="1627051"/>
                </a:lnTo>
                <a:close/>
                <a:moveTo>
                  <a:pt x="117761" y="21053"/>
                </a:moveTo>
                <a:lnTo>
                  <a:pt x="1022313" y="21053"/>
                </a:lnTo>
                <a:cubicBezTo>
                  <a:pt x="1075479" y="21211"/>
                  <a:pt x="1118549" y="64437"/>
                  <a:pt x="1118628" y="117796"/>
                </a:cubicBezTo>
                <a:lnTo>
                  <a:pt x="1118628" y="1541086"/>
                </a:lnTo>
                <a:cubicBezTo>
                  <a:pt x="1118549" y="1594445"/>
                  <a:pt x="1075479" y="1637670"/>
                  <a:pt x="1022313" y="1637828"/>
                </a:cubicBezTo>
                <a:lnTo>
                  <a:pt x="580568" y="1637828"/>
                </a:lnTo>
                <a:cubicBezTo>
                  <a:pt x="579779" y="1635692"/>
                  <a:pt x="578438" y="1633870"/>
                  <a:pt x="576546" y="1632525"/>
                </a:cubicBezTo>
                <a:lnTo>
                  <a:pt x="172665" y="1370310"/>
                </a:lnTo>
                <a:cubicBezTo>
                  <a:pt x="169666" y="1368569"/>
                  <a:pt x="165880" y="1368569"/>
                  <a:pt x="162804" y="1370310"/>
                </a:cubicBezTo>
                <a:cubicBezTo>
                  <a:pt x="159650" y="1371656"/>
                  <a:pt x="157362" y="1374505"/>
                  <a:pt x="156730" y="1377910"/>
                </a:cubicBezTo>
                <a:cubicBezTo>
                  <a:pt x="139060" y="1474179"/>
                  <a:pt x="28387" y="1487478"/>
                  <a:pt x="21446" y="1488112"/>
                </a:cubicBezTo>
                <a:lnTo>
                  <a:pt x="21446" y="117800"/>
                </a:lnTo>
                <a:cubicBezTo>
                  <a:pt x="21525" y="64441"/>
                  <a:pt x="64595" y="21216"/>
                  <a:pt x="117761" y="21057"/>
                </a:cubicBezTo>
                <a:close/>
                <a:moveTo>
                  <a:pt x="115631" y="189918"/>
                </a:moveTo>
                <a:lnTo>
                  <a:pt x="115710" y="189997"/>
                </a:lnTo>
                <a:cubicBezTo>
                  <a:pt x="112002" y="185407"/>
                  <a:pt x="112713" y="178755"/>
                  <a:pt x="117129" y="174955"/>
                </a:cubicBezTo>
                <a:cubicBezTo>
                  <a:pt x="119260" y="173135"/>
                  <a:pt x="122020" y="172263"/>
                  <a:pt x="124783" y="172503"/>
                </a:cubicBezTo>
                <a:cubicBezTo>
                  <a:pt x="127543" y="172740"/>
                  <a:pt x="130146" y="174085"/>
                  <a:pt x="131881" y="176222"/>
                </a:cubicBezTo>
                <a:lnTo>
                  <a:pt x="165722" y="217230"/>
                </a:lnTo>
                <a:lnTo>
                  <a:pt x="259750" y="97766"/>
                </a:lnTo>
                <a:lnTo>
                  <a:pt x="259750" y="97687"/>
                </a:lnTo>
                <a:cubicBezTo>
                  <a:pt x="263379" y="93175"/>
                  <a:pt x="269926" y="92462"/>
                  <a:pt x="274501" y="96025"/>
                </a:cubicBezTo>
                <a:cubicBezTo>
                  <a:pt x="276789" y="97926"/>
                  <a:pt x="278209" y="100697"/>
                  <a:pt x="278367" y="103625"/>
                </a:cubicBezTo>
                <a:cubicBezTo>
                  <a:pt x="278524" y="106633"/>
                  <a:pt x="277419" y="109563"/>
                  <a:pt x="275370" y="111620"/>
                </a:cubicBezTo>
                <a:lnTo>
                  <a:pt x="173374" y="241455"/>
                </a:lnTo>
                <a:lnTo>
                  <a:pt x="173295" y="241455"/>
                </a:lnTo>
                <a:cubicBezTo>
                  <a:pt x="171322" y="243830"/>
                  <a:pt x="168404" y="245334"/>
                  <a:pt x="165326" y="245494"/>
                </a:cubicBezTo>
                <a:cubicBezTo>
                  <a:pt x="162251" y="245494"/>
                  <a:pt x="159331" y="244067"/>
                  <a:pt x="157360" y="241694"/>
                </a:cubicBezTo>
                <a:close/>
                <a:moveTo>
                  <a:pt x="317414" y="137589"/>
                </a:moveTo>
                <a:cubicBezTo>
                  <a:pt x="317414" y="131810"/>
                  <a:pt x="322147" y="127060"/>
                  <a:pt x="327907" y="127060"/>
                </a:cubicBezTo>
                <a:lnTo>
                  <a:pt x="977912" y="127060"/>
                </a:lnTo>
                <a:cubicBezTo>
                  <a:pt x="980751" y="127060"/>
                  <a:pt x="983433" y="128168"/>
                  <a:pt x="985404" y="130147"/>
                </a:cubicBezTo>
                <a:cubicBezTo>
                  <a:pt x="987377" y="132127"/>
                  <a:pt x="988481" y="134818"/>
                  <a:pt x="988481" y="137589"/>
                </a:cubicBezTo>
                <a:cubicBezTo>
                  <a:pt x="988481" y="140440"/>
                  <a:pt x="987377" y="143132"/>
                  <a:pt x="985404" y="145110"/>
                </a:cubicBezTo>
                <a:cubicBezTo>
                  <a:pt x="983433" y="147090"/>
                  <a:pt x="980751" y="148198"/>
                  <a:pt x="977912" y="148198"/>
                </a:cubicBezTo>
                <a:lnTo>
                  <a:pt x="327765" y="148198"/>
                </a:lnTo>
                <a:cubicBezTo>
                  <a:pt x="322085" y="147959"/>
                  <a:pt x="317511" y="143290"/>
                  <a:pt x="317430" y="137589"/>
                </a:cubicBezTo>
                <a:close/>
                <a:moveTo>
                  <a:pt x="988461" y="208918"/>
                </a:moveTo>
                <a:lnTo>
                  <a:pt x="988461" y="208997"/>
                </a:lnTo>
                <a:cubicBezTo>
                  <a:pt x="988461" y="211770"/>
                  <a:pt x="987357" y="214461"/>
                  <a:pt x="985386" y="216439"/>
                </a:cubicBezTo>
                <a:cubicBezTo>
                  <a:pt x="983413" y="218419"/>
                  <a:pt x="980731" y="219528"/>
                  <a:pt x="977892" y="219528"/>
                </a:cubicBezTo>
                <a:lnTo>
                  <a:pt x="559330" y="219528"/>
                </a:lnTo>
                <a:cubicBezTo>
                  <a:pt x="553492" y="219528"/>
                  <a:pt x="548761" y="214777"/>
                  <a:pt x="548761" y="208997"/>
                </a:cubicBezTo>
                <a:cubicBezTo>
                  <a:pt x="548761" y="203140"/>
                  <a:pt x="553492" y="198390"/>
                  <a:pt x="559330" y="198390"/>
                </a:cubicBezTo>
                <a:lnTo>
                  <a:pt x="977730" y="198390"/>
                </a:lnTo>
                <a:cubicBezTo>
                  <a:pt x="980491" y="198390"/>
                  <a:pt x="983172" y="199498"/>
                  <a:pt x="985145" y="201476"/>
                </a:cubicBezTo>
                <a:cubicBezTo>
                  <a:pt x="987116" y="203456"/>
                  <a:pt x="988221" y="206148"/>
                  <a:pt x="988221" y="208997"/>
                </a:cubicBezTo>
                <a:close/>
                <a:moveTo>
                  <a:pt x="317414" y="208918"/>
                </a:moveTo>
                <a:lnTo>
                  <a:pt x="317414" y="208997"/>
                </a:lnTo>
                <a:cubicBezTo>
                  <a:pt x="317414" y="203140"/>
                  <a:pt x="322147" y="198390"/>
                  <a:pt x="327907" y="198390"/>
                </a:cubicBezTo>
                <a:lnTo>
                  <a:pt x="452700" y="198390"/>
                </a:lnTo>
                <a:cubicBezTo>
                  <a:pt x="458457" y="198390"/>
                  <a:pt x="463190" y="203140"/>
                  <a:pt x="463190" y="208997"/>
                </a:cubicBezTo>
                <a:cubicBezTo>
                  <a:pt x="463190" y="214777"/>
                  <a:pt x="458457" y="219528"/>
                  <a:pt x="452700" y="219528"/>
                </a:cubicBezTo>
                <a:lnTo>
                  <a:pt x="327749" y="219528"/>
                </a:lnTo>
                <a:cubicBezTo>
                  <a:pt x="321990" y="219449"/>
                  <a:pt x="317414" y="214698"/>
                  <a:pt x="317414" y="208997"/>
                </a:cubicBezTo>
                <a:close/>
                <a:moveTo>
                  <a:pt x="115867" y="404860"/>
                </a:moveTo>
                <a:cubicBezTo>
                  <a:pt x="114133" y="402723"/>
                  <a:pt x="113264" y="399951"/>
                  <a:pt x="113501" y="397180"/>
                </a:cubicBezTo>
                <a:cubicBezTo>
                  <a:pt x="113739" y="394331"/>
                  <a:pt x="115080" y="391797"/>
                  <a:pt x="117287" y="389977"/>
                </a:cubicBezTo>
                <a:cubicBezTo>
                  <a:pt x="121705" y="386256"/>
                  <a:pt x="128410" y="386889"/>
                  <a:pt x="132117" y="391402"/>
                </a:cubicBezTo>
                <a:lnTo>
                  <a:pt x="165959" y="431936"/>
                </a:lnTo>
                <a:lnTo>
                  <a:pt x="259986" y="312472"/>
                </a:lnTo>
                <a:lnTo>
                  <a:pt x="259986" y="312393"/>
                </a:lnTo>
                <a:cubicBezTo>
                  <a:pt x="263615" y="307880"/>
                  <a:pt x="270162" y="307167"/>
                  <a:pt x="274738" y="310730"/>
                </a:cubicBezTo>
                <a:cubicBezTo>
                  <a:pt x="279235" y="314371"/>
                  <a:pt x="279944" y="320942"/>
                  <a:pt x="276394" y="325535"/>
                </a:cubicBezTo>
                <a:lnTo>
                  <a:pt x="174398" y="455132"/>
                </a:lnTo>
                <a:cubicBezTo>
                  <a:pt x="172505" y="457665"/>
                  <a:pt x="169507" y="459169"/>
                  <a:pt x="166352" y="459169"/>
                </a:cubicBezTo>
                <a:cubicBezTo>
                  <a:pt x="163275" y="459169"/>
                  <a:pt x="160357" y="457902"/>
                  <a:pt x="158386" y="455527"/>
                </a:cubicBezTo>
                <a:close/>
                <a:moveTo>
                  <a:pt x="317414" y="351896"/>
                </a:moveTo>
                <a:cubicBezTo>
                  <a:pt x="317414" y="346039"/>
                  <a:pt x="322147" y="341367"/>
                  <a:pt x="327907" y="341367"/>
                </a:cubicBezTo>
                <a:lnTo>
                  <a:pt x="977912" y="341367"/>
                </a:lnTo>
                <a:cubicBezTo>
                  <a:pt x="980751" y="341367"/>
                  <a:pt x="983433" y="342476"/>
                  <a:pt x="985404" y="344454"/>
                </a:cubicBezTo>
                <a:cubicBezTo>
                  <a:pt x="987377" y="346434"/>
                  <a:pt x="988481" y="349125"/>
                  <a:pt x="988481" y="351896"/>
                </a:cubicBezTo>
                <a:cubicBezTo>
                  <a:pt x="988481" y="354666"/>
                  <a:pt x="987377" y="357360"/>
                  <a:pt x="985404" y="359338"/>
                </a:cubicBezTo>
                <a:cubicBezTo>
                  <a:pt x="983433" y="361318"/>
                  <a:pt x="980751" y="362427"/>
                  <a:pt x="977912" y="362427"/>
                </a:cubicBezTo>
                <a:lnTo>
                  <a:pt x="327765" y="362427"/>
                </a:lnTo>
                <a:cubicBezTo>
                  <a:pt x="322085" y="362266"/>
                  <a:pt x="317511" y="357597"/>
                  <a:pt x="317430" y="351896"/>
                </a:cubicBezTo>
                <a:close/>
                <a:moveTo>
                  <a:pt x="988461" y="423225"/>
                </a:moveTo>
                <a:cubicBezTo>
                  <a:pt x="988461" y="426075"/>
                  <a:pt x="987357" y="428769"/>
                  <a:pt x="985386" y="430747"/>
                </a:cubicBezTo>
                <a:cubicBezTo>
                  <a:pt x="983413" y="432727"/>
                  <a:pt x="980731" y="433835"/>
                  <a:pt x="977892" y="433835"/>
                </a:cubicBezTo>
                <a:lnTo>
                  <a:pt x="559330" y="433835"/>
                </a:lnTo>
                <a:cubicBezTo>
                  <a:pt x="553492" y="433835"/>
                  <a:pt x="548761" y="429085"/>
                  <a:pt x="548761" y="423225"/>
                </a:cubicBezTo>
                <a:cubicBezTo>
                  <a:pt x="548761" y="417447"/>
                  <a:pt x="553492" y="412697"/>
                  <a:pt x="559330" y="412697"/>
                </a:cubicBezTo>
                <a:lnTo>
                  <a:pt x="977730" y="412697"/>
                </a:lnTo>
                <a:cubicBezTo>
                  <a:pt x="980491" y="412697"/>
                  <a:pt x="983172" y="413805"/>
                  <a:pt x="985145" y="415783"/>
                </a:cubicBezTo>
                <a:cubicBezTo>
                  <a:pt x="987116" y="417764"/>
                  <a:pt x="988221" y="420455"/>
                  <a:pt x="988221" y="423225"/>
                </a:cubicBezTo>
                <a:close/>
                <a:moveTo>
                  <a:pt x="317414" y="423225"/>
                </a:moveTo>
                <a:cubicBezTo>
                  <a:pt x="317414" y="417447"/>
                  <a:pt x="322147" y="412697"/>
                  <a:pt x="327907" y="412697"/>
                </a:cubicBezTo>
                <a:lnTo>
                  <a:pt x="452700" y="412697"/>
                </a:lnTo>
                <a:cubicBezTo>
                  <a:pt x="455460" y="412697"/>
                  <a:pt x="458142" y="413805"/>
                  <a:pt x="460115" y="415783"/>
                </a:cubicBezTo>
                <a:cubicBezTo>
                  <a:pt x="462086" y="417764"/>
                  <a:pt x="463190" y="420455"/>
                  <a:pt x="463190" y="423225"/>
                </a:cubicBezTo>
                <a:cubicBezTo>
                  <a:pt x="463190" y="426075"/>
                  <a:pt x="462086" y="428769"/>
                  <a:pt x="460115" y="430747"/>
                </a:cubicBezTo>
                <a:cubicBezTo>
                  <a:pt x="458142" y="432727"/>
                  <a:pt x="455460" y="433835"/>
                  <a:pt x="452700" y="433835"/>
                </a:cubicBezTo>
                <a:lnTo>
                  <a:pt x="327749" y="433835"/>
                </a:lnTo>
                <a:cubicBezTo>
                  <a:pt x="322069" y="433596"/>
                  <a:pt x="317495" y="428927"/>
                  <a:pt x="317414" y="423225"/>
                </a:cubicBezTo>
                <a:close/>
                <a:moveTo>
                  <a:pt x="115867" y="583460"/>
                </a:moveTo>
                <a:cubicBezTo>
                  <a:pt x="114133" y="581324"/>
                  <a:pt x="113264" y="578552"/>
                  <a:pt x="113501" y="575781"/>
                </a:cubicBezTo>
                <a:cubicBezTo>
                  <a:pt x="113739" y="572932"/>
                  <a:pt x="115080" y="570398"/>
                  <a:pt x="117287" y="568578"/>
                </a:cubicBezTo>
                <a:cubicBezTo>
                  <a:pt x="121705" y="564857"/>
                  <a:pt x="128410" y="565490"/>
                  <a:pt x="132117" y="570003"/>
                </a:cubicBezTo>
                <a:lnTo>
                  <a:pt x="165959" y="610537"/>
                </a:lnTo>
                <a:lnTo>
                  <a:pt x="259750" y="491627"/>
                </a:lnTo>
                <a:cubicBezTo>
                  <a:pt x="263379" y="487113"/>
                  <a:pt x="269926" y="486402"/>
                  <a:pt x="274501" y="489963"/>
                </a:cubicBezTo>
                <a:cubicBezTo>
                  <a:pt x="276711" y="491706"/>
                  <a:pt x="278130" y="494239"/>
                  <a:pt x="278445" y="497010"/>
                </a:cubicBezTo>
                <a:cubicBezTo>
                  <a:pt x="278760" y="499780"/>
                  <a:pt x="277973" y="502551"/>
                  <a:pt x="276157" y="504768"/>
                </a:cubicBezTo>
                <a:lnTo>
                  <a:pt x="174161" y="634365"/>
                </a:lnTo>
                <a:cubicBezTo>
                  <a:pt x="172269" y="636898"/>
                  <a:pt x="169349" y="638402"/>
                  <a:pt x="166195" y="638402"/>
                </a:cubicBezTo>
                <a:cubicBezTo>
                  <a:pt x="163039" y="638481"/>
                  <a:pt x="160042" y="637056"/>
                  <a:pt x="158148" y="634602"/>
                </a:cubicBezTo>
                <a:close/>
                <a:moveTo>
                  <a:pt x="317414" y="530260"/>
                </a:moveTo>
                <a:cubicBezTo>
                  <a:pt x="317493" y="524481"/>
                  <a:pt x="322147" y="519810"/>
                  <a:pt x="327907" y="519731"/>
                </a:cubicBezTo>
                <a:lnTo>
                  <a:pt x="977912" y="519731"/>
                </a:lnTo>
                <a:cubicBezTo>
                  <a:pt x="980751" y="519731"/>
                  <a:pt x="983433" y="520839"/>
                  <a:pt x="985404" y="522818"/>
                </a:cubicBezTo>
                <a:cubicBezTo>
                  <a:pt x="987377" y="524798"/>
                  <a:pt x="988481" y="527489"/>
                  <a:pt x="988481" y="530260"/>
                </a:cubicBezTo>
                <a:cubicBezTo>
                  <a:pt x="988481" y="533111"/>
                  <a:pt x="987377" y="535803"/>
                  <a:pt x="985404" y="537781"/>
                </a:cubicBezTo>
                <a:cubicBezTo>
                  <a:pt x="983433" y="539761"/>
                  <a:pt x="980751" y="540869"/>
                  <a:pt x="977912" y="540869"/>
                </a:cubicBezTo>
                <a:lnTo>
                  <a:pt x="327765" y="540869"/>
                </a:lnTo>
                <a:cubicBezTo>
                  <a:pt x="322006" y="540709"/>
                  <a:pt x="317430" y="536040"/>
                  <a:pt x="317430" y="530260"/>
                </a:cubicBezTo>
                <a:close/>
                <a:moveTo>
                  <a:pt x="988461" y="601826"/>
                </a:moveTo>
                <a:cubicBezTo>
                  <a:pt x="988461" y="604678"/>
                  <a:pt x="987357" y="607369"/>
                  <a:pt x="985386" y="609347"/>
                </a:cubicBezTo>
                <a:cubicBezTo>
                  <a:pt x="983413" y="611328"/>
                  <a:pt x="980731" y="612436"/>
                  <a:pt x="977892" y="612436"/>
                </a:cubicBezTo>
                <a:lnTo>
                  <a:pt x="559330" y="612436"/>
                </a:lnTo>
                <a:cubicBezTo>
                  <a:pt x="553492" y="612436"/>
                  <a:pt x="548761" y="607686"/>
                  <a:pt x="548761" y="601826"/>
                </a:cubicBezTo>
                <a:cubicBezTo>
                  <a:pt x="548761" y="596048"/>
                  <a:pt x="553492" y="591298"/>
                  <a:pt x="559330" y="591298"/>
                </a:cubicBezTo>
                <a:lnTo>
                  <a:pt x="977730" y="591298"/>
                </a:lnTo>
                <a:cubicBezTo>
                  <a:pt x="980491" y="591298"/>
                  <a:pt x="983172" y="592406"/>
                  <a:pt x="985145" y="594384"/>
                </a:cubicBezTo>
                <a:cubicBezTo>
                  <a:pt x="987116" y="596364"/>
                  <a:pt x="988221" y="599056"/>
                  <a:pt x="988221" y="601826"/>
                </a:cubicBezTo>
                <a:close/>
                <a:moveTo>
                  <a:pt x="317414" y="601826"/>
                </a:moveTo>
                <a:cubicBezTo>
                  <a:pt x="317414" y="596048"/>
                  <a:pt x="322147" y="591298"/>
                  <a:pt x="327907" y="591298"/>
                </a:cubicBezTo>
                <a:lnTo>
                  <a:pt x="452700" y="591298"/>
                </a:lnTo>
                <a:cubicBezTo>
                  <a:pt x="455460" y="591298"/>
                  <a:pt x="458142" y="592406"/>
                  <a:pt x="460115" y="594384"/>
                </a:cubicBezTo>
                <a:cubicBezTo>
                  <a:pt x="462086" y="596364"/>
                  <a:pt x="463190" y="599056"/>
                  <a:pt x="463190" y="601826"/>
                </a:cubicBezTo>
                <a:cubicBezTo>
                  <a:pt x="463190" y="604678"/>
                  <a:pt x="462086" y="607369"/>
                  <a:pt x="460115" y="609347"/>
                </a:cubicBezTo>
                <a:cubicBezTo>
                  <a:pt x="458142" y="611328"/>
                  <a:pt x="455460" y="612436"/>
                  <a:pt x="452700" y="612436"/>
                </a:cubicBezTo>
                <a:lnTo>
                  <a:pt x="327749" y="612436"/>
                </a:lnTo>
                <a:cubicBezTo>
                  <a:pt x="322069" y="612197"/>
                  <a:pt x="317495" y="607527"/>
                  <a:pt x="317414" y="601826"/>
                </a:cubicBezTo>
                <a:close/>
                <a:moveTo>
                  <a:pt x="115710" y="797768"/>
                </a:moveTo>
                <a:cubicBezTo>
                  <a:pt x="113896" y="795631"/>
                  <a:pt x="113028" y="792859"/>
                  <a:pt x="113264" y="790009"/>
                </a:cubicBezTo>
                <a:cubicBezTo>
                  <a:pt x="113581" y="787239"/>
                  <a:pt x="114922" y="784706"/>
                  <a:pt x="117051" y="782886"/>
                </a:cubicBezTo>
                <a:cubicBezTo>
                  <a:pt x="121548" y="779165"/>
                  <a:pt x="128174" y="779797"/>
                  <a:pt x="131881" y="784231"/>
                </a:cubicBezTo>
                <a:lnTo>
                  <a:pt x="165722" y="824765"/>
                </a:lnTo>
                <a:lnTo>
                  <a:pt x="259750" y="705301"/>
                </a:lnTo>
                <a:cubicBezTo>
                  <a:pt x="261406" y="702847"/>
                  <a:pt x="264011" y="701183"/>
                  <a:pt x="266929" y="700709"/>
                </a:cubicBezTo>
                <a:cubicBezTo>
                  <a:pt x="269768" y="700235"/>
                  <a:pt x="272765" y="701025"/>
                  <a:pt x="275053" y="702847"/>
                </a:cubicBezTo>
                <a:cubicBezTo>
                  <a:pt x="277419" y="704746"/>
                  <a:pt x="278839" y="707438"/>
                  <a:pt x="278997" y="710368"/>
                </a:cubicBezTo>
                <a:cubicBezTo>
                  <a:pt x="279235" y="713376"/>
                  <a:pt x="278209" y="716225"/>
                  <a:pt x="276157" y="718364"/>
                </a:cubicBezTo>
                <a:lnTo>
                  <a:pt x="174161" y="847961"/>
                </a:lnTo>
                <a:lnTo>
                  <a:pt x="174161" y="848040"/>
                </a:lnTo>
                <a:cubicBezTo>
                  <a:pt x="172269" y="850573"/>
                  <a:pt x="169349" y="852077"/>
                  <a:pt x="166195" y="851998"/>
                </a:cubicBezTo>
                <a:cubicBezTo>
                  <a:pt x="163039" y="852156"/>
                  <a:pt x="160042" y="850731"/>
                  <a:pt x="158148" y="848198"/>
                </a:cubicBezTo>
                <a:close/>
                <a:moveTo>
                  <a:pt x="317414" y="744962"/>
                </a:moveTo>
                <a:cubicBezTo>
                  <a:pt x="317493" y="739184"/>
                  <a:pt x="322147" y="734512"/>
                  <a:pt x="327907" y="734433"/>
                </a:cubicBezTo>
                <a:lnTo>
                  <a:pt x="977912" y="734433"/>
                </a:lnTo>
                <a:cubicBezTo>
                  <a:pt x="980751" y="734433"/>
                  <a:pt x="983433" y="735542"/>
                  <a:pt x="985404" y="737520"/>
                </a:cubicBezTo>
                <a:cubicBezTo>
                  <a:pt x="987377" y="739500"/>
                  <a:pt x="988481" y="742192"/>
                  <a:pt x="988481" y="744962"/>
                </a:cubicBezTo>
                <a:cubicBezTo>
                  <a:pt x="988481" y="747814"/>
                  <a:pt x="987377" y="750505"/>
                  <a:pt x="985404" y="752483"/>
                </a:cubicBezTo>
                <a:cubicBezTo>
                  <a:pt x="983433" y="754463"/>
                  <a:pt x="980751" y="755572"/>
                  <a:pt x="977912" y="755572"/>
                </a:cubicBezTo>
                <a:lnTo>
                  <a:pt x="327765" y="755572"/>
                </a:lnTo>
                <a:cubicBezTo>
                  <a:pt x="322006" y="755412"/>
                  <a:pt x="317430" y="750742"/>
                  <a:pt x="317430" y="744962"/>
                </a:cubicBezTo>
                <a:close/>
                <a:moveTo>
                  <a:pt x="988461" y="816292"/>
                </a:moveTo>
                <a:lnTo>
                  <a:pt x="988461" y="816371"/>
                </a:lnTo>
                <a:cubicBezTo>
                  <a:pt x="988461" y="819143"/>
                  <a:pt x="987357" y="821835"/>
                  <a:pt x="985386" y="823813"/>
                </a:cubicBezTo>
                <a:cubicBezTo>
                  <a:pt x="983413" y="825793"/>
                  <a:pt x="980731" y="826901"/>
                  <a:pt x="977892" y="826901"/>
                </a:cubicBezTo>
                <a:lnTo>
                  <a:pt x="559330" y="826901"/>
                </a:lnTo>
                <a:cubicBezTo>
                  <a:pt x="553492" y="826901"/>
                  <a:pt x="548761" y="822151"/>
                  <a:pt x="548761" y="816371"/>
                </a:cubicBezTo>
                <a:cubicBezTo>
                  <a:pt x="548761" y="810514"/>
                  <a:pt x="553492" y="805763"/>
                  <a:pt x="559330" y="805763"/>
                </a:cubicBezTo>
                <a:lnTo>
                  <a:pt x="977730" y="805763"/>
                </a:lnTo>
                <a:cubicBezTo>
                  <a:pt x="983330" y="805763"/>
                  <a:pt x="987985" y="810276"/>
                  <a:pt x="988221" y="815896"/>
                </a:cubicBezTo>
                <a:close/>
                <a:moveTo>
                  <a:pt x="317414" y="816292"/>
                </a:moveTo>
                <a:lnTo>
                  <a:pt x="317414" y="816371"/>
                </a:lnTo>
                <a:cubicBezTo>
                  <a:pt x="317493" y="810593"/>
                  <a:pt x="322147" y="805921"/>
                  <a:pt x="327907" y="805763"/>
                </a:cubicBezTo>
                <a:lnTo>
                  <a:pt x="452700" y="805763"/>
                </a:lnTo>
                <a:cubicBezTo>
                  <a:pt x="455460" y="805763"/>
                  <a:pt x="458142" y="806872"/>
                  <a:pt x="460115" y="808850"/>
                </a:cubicBezTo>
                <a:cubicBezTo>
                  <a:pt x="462086" y="810830"/>
                  <a:pt x="463190" y="813521"/>
                  <a:pt x="463190" y="816371"/>
                </a:cubicBezTo>
                <a:cubicBezTo>
                  <a:pt x="463190" y="819141"/>
                  <a:pt x="462086" y="821835"/>
                  <a:pt x="460115" y="823813"/>
                </a:cubicBezTo>
                <a:cubicBezTo>
                  <a:pt x="458142" y="825793"/>
                  <a:pt x="455460" y="826901"/>
                  <a:pt x="452700" y="826901"/>
                </a:cubicBezTo>
                <a:lnTo>
                  <a:pt x="327749" y="826901"/>
                </a:lnTo>
                <a:cubicBezTo>
                  <a:pt x="324908" y="826822"/>
                  <a:pt x="322226" y="825635"/>
                  <a:pt x="320255" y="823576"/>
                </a:cubicBezTo>
                <a:cubicBezTo>
                  <a:pt x="318361" y="821516"/>
                  <a:pt x="317335" y="818746"/>
                  <a:pt x="317414" y="815896"/>
                </a:cubicBezTo>
                <a:close/>
                <a:moveTo>
                  <a:pt x="115710" y="977240"/>
                </a:moveTo>
                <a:cubicBezTo>
                  <a:pt x="112002" y="972650"/>
                  <a:pt x="112713" y="965998"/>
                  <a:pt x="117129" y="962198"/>
                </a:cubicBezTo>
                <a:cubicBezTo>
                  <a:pt x="121627" y="958558"/>
                  <a:pt x="128174" y="959269"/>
                  <a:pt x="131881" y="963704"/>
                </a:cubicBezTo>
                <a:lnTo>
                  <a:pt x="165722" y="1004238"/>
                </a:lnTo>
                <a:lnTo>
                  <a:pt x="259750" y="884774"/>
                </a:lnTo>
                <a:cubicBezTo>
                  <a:pt x="263300" y="880181"/>
                  <a:pt x="269926" y="879310"/>
                  <a:pt x="274501" y="882873"/>
                </a:cubicBezTo>
                <a:cubicBezTo>
                  <a:pt x="279075" y="886515"/>
                  <a:pt x="279786" y="893243"/>
                  <a:pt x="276157" y="897836"/>
                </a:cubicBezTo>
                <a:lnTo>
                  <a:pt x="174161" y="1027433"/>
                </a:lnTo>
                <a:cubicBezTo>
                  <a:pt x="172269" y="1029967"/>
                  <a:pt x="169349" y="1031470"/>
                  <a:pt x="166195" y="1031470"/>
                </a:cubicBezTo>
                <a:cubicBezTo>
                  <a:pt x="163039" y="1031470"/>
                  <a:pt x="160120" y="1030046"/>
                  <a:pt x="158148" y="1027670"/>
                </a:cubicBezTo>
                <a:close/>
                <a:moveTo>
                  <a:pt x="317414" y="923168"/>
                </a:moveTo>
                <a:cubicBezTo>
                  <a:pt x="317414" y="917310"/>
                  <a:pt x="322147" y="912639"/>
                  <a:pt x="327907" y="912639"/>
                </a:cubicBezTo>
                <a:lnTo>
                  <a:pt x="977912" y="912639"/>
                </a:lnTo>
                <a:cubicBezTo>
                  <a:pt x="983748" y="912639"/>
                  <a:pt x="988481" y="917310"/>
                  <a:pt x="988481" y="923168"/>
                </a:cubicBezTo>
                <a:cubicBezTo>
                  <a:pt x="988481" y="929027"/>
                  <a:pt x="983748" y="933698"/>
                  <a:pt x="977912" y="933698"/>
                </a:cubicBezTo>
                <a:lnTo>
                  <a:pt x="327765" y="933698"/>
                </a:lnTo>
                <a:cubicBezTo>
                  <a:pt x="322006" y="933619"/>
                  <a:pt x="317430" y="928948"/>
                  <a:pt x="317430" y="923168"/>
                </a:cubicBezTo>
                <a:close/>
                <a:moveTo>
                  <a:pt x="988461" y="994497"/>
                </a:moveTo>
                <a:cubicBezTo>
                  <a:pt x="988461" y="997347"/>
                  <a:pt x="987357" y="1000040"/>
                  <a:pt x="985386" y="1002018"/>
                </a:cubicBezTo>
                <a:cubicBezTo>
                  <a:pt x="983413" y="1003998"/>
                  <a:pt x="980731" y="1005107"/>
                  <a:pt x="977892" y="1005107"/>
                </a:cubicBezTo>
                <a:lnTo>
                  <a:pt x="559330" y="1005107"/>
                </a:lnTo>
                <a:cubicBezTo>
                  <a:pt x="553492" y="1005107"/>
                  <a:pt x="548761" y="1000357"/>
                  <a:pt x="548761" y="994497"/>
                </a:cubicBezTo>
                <a:cubicBezTo>
                  <a:pt x="548761" y="988719"/>
                  <a:pt x="553492" y="983969"/>
                  <a:pt x="559330" y="983969"/>
                </a:cubicBezTo>
                <a:lnTo>
                  <a:pt x="977730" y="983969"/>
                </a:lnTo>
                <a:cubicBezTo>
                  <a:pt x="980491" y="983969"/>
                  <a:pt x="983172" y="985077"/>
                  <a:pt x="985145" y="987055"/>
                </a:cubicBezTo>
                <a:cubicBezTo>
                  <a:pt x="987116" y="989035"/>
                  <a:pt x="988221" y="991727"/>
                  <a:pt x="988221" y="994497"/>
                </a:cubicBezTo>
                <a:close/>
                <a:moveTo>
                  <a:pt x="317414" y="994497"/>
                </a:moveTo>
                <a:cubicBezTo>
                  <a:pt x="317493" y="988719"/>
                  <a:pt x="322147" y="984048"/>
                  <a:pt x="327907" y="983969"/>
                </a:cubicBezTo>
                <a:lnTo>
                  <a:pt x="452700" y="983969"/>
                </a:lnTo>
                <a:cubicBezTo>
                  <a:pt x="455460" y="983969"/>
                  <a:pt x="458142" y="985077"/>
                  <a:pt x="460115" y="987055"/>
                </a:cubicBezTo>
                <a:cubicBezTo>
                  <a:pt x="462086" y="989035"/>
                  <a:pt x="463190" y="991727"/>
                  <a:pt x="463190" y="994497"/>
                </a:cubicBezTo>
                <a:cubicBezTo>
                  <a:pt x="463190" y="997347"/>
                  <a:pt x="462086" y="1000040"/>
                  <a:pt x="460115" y="1002018"/>
                </a:cubicBezTo>
                <a:cubicBezTo>
                  <a:pt x="458142" y="1003998"/>
                  <a:pt x="455460" y="1005107"/>
                  <a:pt x="452700" y="1005107"/>
                </a:cubicBezTo>
                <a:lnTo>
                  <a:pt x="327749" y="1005107"/>
                </a:lnTo>
                <a:cubicBezTo>
                  <a:pt x="321990" y="1004947"/>
                  <a:pt x="317414" y="1000277"/>
                  <a:pt x="317414" y="994497"/>
                </a:cubicBezTo>
                <a:close/>
                <a:moveTo>
                  <a:pt x="115867" y="1154971"/>
                </a:moveTo>
                <a:cubicBezTo>
                  <a:pt x="112238" y="1150381"/>
                  <a:pt x="112870" y="1143729"/>
                  <a:pt x="117366" y="1140010"/>
                </a:cubicBezTo>
                <a:cubicBezTo>
                  <a:pt x="119496" y="1138188"/>
                  <a:pt x="122257" y="1137238"/>
                  <a:pt x="125019" y="1137477"/>
                </a:cubicBezTo>
                <a:cubicBezTo>
                  <a:pt x="127780" y="1137714"/>
                  <a:pt x="130304" y="1139060"/>
                  <a:pt x="132117" y="1141277"/>
                </a:cubicBezTo>
                <a:lnTo>
                  <a:pt x="165959" y="1181811"/>
                </a:lnTo>
                <a:lnTo>
                  <a:pt x="259750" y="1061634"/>
                </a:lnTo>
                <a:cubicBezTo>
                  <a:pt x="261801" y="1059496"/>
                  <a:pt x="264562" y="1058229"/>
                  <a:pt x="267559" y="1058229"/>
                </a:cubicBezTo>
                <a:cubicBezTo>
                  <a:pt x="270558" y="1058229"/>
                  <a:pt x="273318" y="1059496"/>
                  <a:pt x="275370" y="1061634"/>
                </a:cubicBezTo>
                <a:cubicBezTo>
                  <a:pt x="279865" y="1065274"/>
                  <a:pt x="280576" y="1071846"/>
                  <a:pt x="277026" y="1076437"/>
                </a:cubicBezTo>
                <a:lnTo>
                  <a:pt x="174161" y="1205244"/>
                </a:lnTo>
                <a:cubicBezTo>
                  <a:pt x="172188" y="1207619"/>
                  <a:pt x="169270" y="1209044"/>
                  <a:pt x="166195" y="1209202"/>
                </a:cubicBezTo>
                <a:cubicBezTo>
                  <a:pt x="163039" y="1209202"/>
                  <a:pt x="160120" y="1207856"/>
                  <a:pt x="158148" y="1205402"/>
                </a:cubicBezTo>
                <a:close/>
                <a:moveTo>
                  <a:pt x="317414" y="1101771"/>
                </a:moveTo>
                <a:cubicBezTo>
                  <a:pt x="317414" y="1095913"/>
                  <a:pt x="322147" y="1091242"/>
                  <a:pt x="327907" y="1091242"/>
                </a:cubicBezTo>
                <a:lnTo>
                  <a:pt x="977912" y="1091242"/>
                </a:lnTo>
                <a:cubicBezTo>
                  <a:pt x="980751" y="1091242"/>
                  <a:pt x="983433" y="1092350"/>
                  <a:pt x="985404" y="1094329"/>
                </a:cubicBezTo>
                <a:cubicBezTo>
                  <a:pt x="987377" y="1096309"/>
                  <a:pt x="988481" y="1099000"/>
                  <a:pt x="988481" y="1101771"/>
                </a:cubicBezTo>
                <a:cubicBezTo>
                  <a:pt x="988481" y="1104541"/>
                  <a:pt x="987377" y="1107235"/>
                  <a:pt x="985404" y="1109213"/>
                </a:cubicBezTo>
                <a:cubicBezTo>
                  <a:pt x="983433" y="1111193"/>
                  <a:pt x="980751" y="1112301"/>
                  <a:pt x="977912" y="1112301"/>
                </a:cubicBezTo>
                <a:lnTo>
                  <a:pt x="327765" y="1112301"/>
                </a:lnTo>
                <a:cubicBezTo>
                  <a:pt x="322085" y="1112141"/>
                  <a:pt x="317511" y="1107472"/>
                  <a:pt x="317430" y="1101771"/>
                </a:cubicBezTo>
                <a:close/>
                <a:moveTo>
                  <a:pt x="977900" y="1183710"/>
                </a:moveTo>
                <a:lnTo>
                  <a:pt x="559338" y="1183710"/>
                </a:lnTo>
                <a:cubicBezTo>
                  <a:pt x="553502" y="1183710"/>
                  <a:pt x="548769" y="1178961"/>
                  <a:pt x="548769" y="1173102"/>
                </a:cubicBezTo>
                <a:cubicBezTo>
                  <a:pt x="548769" y="1167322"/>
                  <a:pt x="553502" y="1162574"/>
                  <a:pt x="559338" y="1162574"/>
                </a:cubicBezTo>
                <a:lnTo>
                  <a:pt x="977738" y="1162574"/>
                </a:lnTo>
                <a:cubicBezTo>
                  <a:pt x="983498" y="1162574"/>
                  <a:pt x="988231" y="1167322"/>
                  <a:pt x="988231" y="1173102"/>
                </a:cubicBezTo>
                <a:cubicBezTo>
                  <a:pt x="988231" y="1178961"/>
                  <a:pt x="983498" y="1183710"/>
                  <a:pt x="977738" y="1183710"/>
                </a:cubicBezTo>
                <a:close/>
                <a:moveTo>
                  <a:pt x="317414" y="1173102"/>
                </a:moveTo>
                <a:cubicBezTo>
                  <a:pt x="317414" y="1167322"/>
                  <a:pt x="322147" y="1162574"/>
                  <a:pt x="327907" y="1162574"/>
                </a:cubicBezTo>
                <a:lnTo>
                  <a:pt x="452700" y="1162574"/>
                </a:lnTo>
                <a:cubicBezTo>
                  <a:pt x="458457" y="1162574"/>
                  <a:pt x="463190" y="1167322"/>
                  <a:pt x="463190" y="1173102"/>
                </a:cubicBezTo>
                <a:cubicBezTo>
                  <a:pt x="463190" y="1178961"/>
                  <a:pt x="458457" y="1183710"/>
                  <a:pt x="452700" y="1183710"/>
                </a:cubicBezTo>
                <a:lnTo>
                  <a:pt x="327749" y="1183710"/>
                </a:lnTo>
                <a:cubicBezTo>
                  <a:pt x="321990" y="1183552"/>
                  <a:pt x="317414" y="1178882"/>
                  <a:pt x="317414" y="1173102"/>
                </a:cubicBezTo>
                <a:close/>
                <a:moveTo>
                  <a:pt x="667659" y="1533956"/>
                </a:moveTo>
                <a:lnTo>
                  <a:pt x="1016248" y="1533956"/>
                </a:lnTo>
                <a:lnTo>
                  <a:pt x="1016248" y="1407287"/>
                </a:lnTo>
                <a:cubicBezTo>
                  <a:pt x="1016248" y="1401428"/>
                  <a:pt x="1020903" y="1396680"/>
                  <a:pt x="1026741" y="1396680"/>
                </a:cubicBezTo>
                <a:cubicBezTo>
                  <a:pt x="1032577" y="1396680"/>
                  <a:pt x="1037232" y="1401428"/>
                  <a:pt x="1037232" y="1407287"/>
                </a:cubicBezTo>
                <a:lnTo>
                  <a:pt x="1037232" y="1543694"/>
                </a:lnTo>
                <a:lnTo>
                  <a:pt x="1037232" y="1543615"/>
                </a:lnTo>
                <a:cubicBezTo>
                  <a:pt x="1037232" y="1546465"/>
                  <a:pt x="1036127" y="1549156"/>
                  <a:pt x="1034154" y="1551136"/>
                </a:cubicBezTo>
                <a:cubicBezTo>
                  <a:pt x="1032183" y="1553114"/>
                  <a:pt x="1029502" y="1554223"/>
                  <a:pt x="1026741" y="1554223"/>
                </a:cubicBezTo>
                <a:lnTo>
                  <a:pt x="667671" y="1554223"/>
                </a:lnTo>
                <a:cubicBezTo>
                  <a:pt x="661833" y="1554223"/>
                  <a:pt x="657178" y="1549472"/>
                  <a:pt x="657178" y="1543615"/>
                </a:cubicBezTo>
                <a:cubicBezTo>
                  <a:pt x="657653" y="1538151"/>
                  <a:pt x="662227" y="1534035"/>
                  <a:pt x="667671" y="15339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0176" cap="flat">
            <a:solidFill>
              <a:srgbClr val="0A0CF0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682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832C60-B472-69E8-F26F-1C453C49BFFB}"/>
              </a:ext>
            </a:extLst>
          </p:cNvPr>
          <p:cNvSpPr/>
          <p:nvPr/>
        </p:nvSpPr>
        <p:spPr>
          <a:xfrm>
            <a:off x="793" y="1584325"/>
            <a:ext cx="14400213" cy="4356100"/>
          </a:xfrm>
          <a:prstGeom prst="rect">
            <a:avLst/>
          </a:prstGeom>
          <a:solidFill>
            <a:schemeClr val="tx2">
              <a:lumMod val="60000"/>
              <a:lumOff val="40000"/>
              <a:alpha val="52493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ACC900-B0EF-0113-AE2E-81C961B3BBA3}"/>
              </a:ext>
            </a:extLst>
          </p:cNvPr>
          <p:cNvSpPr/>
          <p:nvPr/>
        </p:nvSpPr>
        <p:spPr>
          <a:xfrm>
            <a:off x="0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939842-11D8-775C-03D8-99EB5D3167AA}"/>
              </a:ext>
            </a:extLst>
          </p:cNvPr>
          <p:cNvSpPr/>
          <p:nvPr/>
        </p:nvSpPr>
        <p:spPr>
          <a:xfrm>
            <a:off x="0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DEE1E6-19E6-5393-7E3E-D6E6D0CE9CB1}"/>
              </a:ext>
            </a:extLst>
          </p:cNvPr>
          <p:cNvSpPr/>
          <p:nvPr/>
        </p:nvSpPr>
        <p:spPr>
          <a:xfrm>
            <a:off x="13060915" y="1584325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BE9C8F-EEB7-D518-1AEA-4756D927255B}"/>
              </a:ext>
            </a:extLst>
          </p:cNvPr>
          <p:cNvSpPr/>
          <p:nvPr/>
        </p:nvSpPr>
        <p:spPr>
          <a:xfrm>
            <a:off x="13060915" y="5537291"/>
            <a:ext cx="1339298" cy="4031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969"/>
              <a:t>TEST</a:t>
            </a:r>
            <a:endParaRPr lang="ja-JP" altLang="en-US" sz="3969"/>
          </a:p>
        </p:txBody>
      </p:sp>
    </p:spTree>
    <p:extLst>
      <p:ext uri="{BB962C8B-B14F-4D97-AF65-F5344CB8AC3E}">
        <p14:creationId xmlns:p14="http://schemas.microsoft.com/office/powerpoint/2010/main" val="259009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/>
            </a:gs>
            <a:gs pos="48000">
              <a:srgbClr val="B9FBFF"/>
            </a:gs>
            <a:gs pos="100000">
              <a:srgbClr val="E6F2FF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46" y="5806467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847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DEE4">
                <a:lumMod val="95000"/>
              </a:srgbClr>
            </a:gs>
            <a:gs pos="50000">
              <a:srgbClr val="9FF1FF">
                <a:lumMod val="94000"/>
              </a:srgbClr>
            </a:gs>
            <a:gs pos="100000">
              <a:srgbClr val="CAF1FF">
                <a:alpha val="38265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98A3D4C2-E985-5B26-1545-BF2DC3E0D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26531FEB-D5F8-4A56-656F-6147DC3CF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58000"/>
              </a:srgbClr>
            </a:gs>
            <a:gs pos="48000">
              <a:srgbClr val="B9FBFF">
                <a:lumMod val="86000"/>
              </a:srgbClr>
            </a:gs>
            <a:gs pos="100000">
              <a:srgbClr val="E6F2FF">
                <a:lumMod val="44214"/>
                <a:lumOff val="55786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CFE4525-1357-A3B1-4530-6A7677E57A5A}"/>
              </a:ext>
            </a:extLst>
          </p:cNvPr>
          <p:cNvSpPr/>
          <p:nvPr/>
        </p:nvSpPr>
        <p:spPr>
          <a:xfrm>
            <a:off x="7468253" y="2108760"/>
            <a:ext cx="5319899" cy="1683310"/>
          </a:xfrm>
          <a:prstGeom prst="roundRect">
            <a:avLst>
              <a:gd name="adj" fmla="val 0"/>
            </a:avLst>
          </a:prstGeom>
          <a:solidFill>
            <a:schemeClr val="tx1"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データサイエンス</a:t>
            </a:r>
            <a:endParaRPr lang="ja-JP" altLang="en-US" sz="480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kumimoji="1" lang="en-US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100</a:t>
            </a:r>
            <a:r>
              <a:rPr kumimoji="1" lang="ja-JP" altLang="en-US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本ノック＋</a:t>
            </a:r>
            <a:r>
              <a:rPr kumimoji="1" lang="el-GR" altLang="ja-JP" sz="4800" kern="1200">
                <a:solidFill>
                  <a:schemeClr val="tx2">
                    <a:lumMod val="75000"/>
                  </a:schemeClr>
                </a:solidFill>
                <a:effectLst/>
                <a:latin typeface="Noto Sans JP SemiBold" panose="020B0200000000000000" pitchFamily="34" charset="-128"/>
                <a:ea typeface="Noto Sans JP Regular" panose="020B0200000000000000" pitchFamily="34" charset="-128"/>
                <a:cs typeface="+mn-cs"/>
              </a:rPr>
              <a:t>α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</a:rPr>
              <a:t> </a:t>
            </a:r>
            <a:endParaRPr kumimoji="1" lang="en-US" altLang="ja-JP" sz="4800">
              <a:solidFill>
                <a:schemeClr val="tx2">
                  <a:lumMod val="75000"/>
                </a:schemeClr>
              </a:solidFill>
              <a:latin typeface="Roboto Mono" pitchFamily="49" charset="0"/>
              <a:ea typeface="Roboto Mono" pitchFamily="49" charset="0"/>
              <a:cs typeface="Arial" panose="020B0604020202020204" pitchFamily="34" charset="0"/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71FE014-1BC4-5F93-3E8F-9F4FA49371B6}"/>
              </a:ext>
            </a:extLst>
          </p:cNvPr>
          <p:cNvSpPr/>
          <p:nvPr/>
        </p:nvSpPr>
        <p:spPr>
          <a:xfrm>
            <a:off x="7239653" y="3969310"/>
            <a:ext cx="5387135" cy="1449856"/>
          </a:xfrm>
          <a:prstGeom prst="roundRect">
            <a:avLst>
              <a:gd name="adj" fmla="val 17985"/>
            </a:avLst>
          </a:prstGeom>
          <a:solidFill>
            <a:schemeClr val="tx1">
              <a:alpha val="545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</p:spTree>
    <p:extLst>
      <p:ext uri="{BB962C8B-B14F-4D97-AF65-F5344CB8AC3E}">
        <p14:creationId xmlns:p14="http://schemas.microsoft.com/office/powerpoint/2010/main" val="53535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E6F2FF">
                <a:lumMod val="59480"/>
                <a:lumOff val="4052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2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FF5">
                <a:lumMod val="79000"/>
              </a:srgbClr>
            </a:gs>
            <a:gs pos="49000">
              <a:srgbClr val="B9FBFF">
                <a:lumMod val="94000"/>
              </a:srgbClr>
            </a:gs>
            <a:gs pos="100000">
              <a:srgbClr val="AEF3FF">
                <a:lumMod val="43000"/>
                <a:lumOff val="57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94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260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0902" y="607825"/>
            <a:ext cx="1409234" cy="1409234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467" y="6047654"/>
            <a:ext cx="1200311" cy="1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7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8504" y="5344996"/>
            <a:ext cx="1540482" cy="1540482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chemeClr val="tx2">
                  <a:lumMod val="75000"/>
                  <a:alpha val="85000"/>
                </a:schemeClr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chemeClr val="tx2">
                    <a:lumMod val="75000"/>
                    <a:alpha val="85000"/>
                  </a:schemeClr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124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467" y="5772148"/>
            <a:ext cx="1361513" cy="13615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58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66540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25591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4800" b="1">
              <a:solidFill>
                <a:srgbClr val="0A1882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4800" b="1">
                <a:solidFill>
                  <a:srgbClr val="0A188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167285" y="4191286"/>
            <a:ext cx="5714998" cy="1104406"/>
          </a:xfrm>
          <a:prstGeom prst="roundRect">
            <a:avLst>
              <a:gd name="adj" fmla="val 22393"/>
            </a:avLst>
          </a:prstGeom>
          <a:solidFill>
            <a:srgbClr val="1E3450">
              <a:alpha val="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49" y="814084"/>
            <a:ext cx="1540482" cy="1540482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432F6F5A-E5A1-8EBD-6904-C3483F9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5838" y="512761"/>
            <a:ext cx="1504298" cy="1504298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09E61539-8A44-13E0-8DF7-91CA0A4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" contras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869" y="5723454"/>
            <a:ext cx="1343774" cy="13437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  <p:sp>
        <p:nvSpPr>
          <p:cNvPr id="123" name="Freeform 10">
            <a:extLst>
              <a:ext uri="{FF2B5EF4-FFF2-40B4-BE49-F238E27FC236}">
                <a16:creationId xmlns:a16="http://schemas.microsoft.com/office/drawing/2014/main" id="{4FA1BC41-9994-4D96-594D-769900D37C28}"/>
              </a:ext>
            </a:extLst>
          </p:cNvPr>
          <p:cNvSpPr/>
          <p:nvPr/>
        </p:nvSpPr>
        <p:spPr>
          <a:xfrm>
            <a:off x="11315053" y="5614563"/>
            <a:ext cx="1812010" cy="1627513"/>
          </a:xfrm>
          <a:custGeom>
            <a:avLst/>
            <a:gdLst/>
            <a:ahLst/>
            <a:cxnLst/>
            <a:rect l="l" t="t" r="r" b="b"/>
            <a:pathLst>
              <a:path w="829138" h="744716">
                <a:moveTo>
                  <a:pt x="0" y="0"/>
                </a:moveTo>
                <a:lnTo>
                  <a:pt x="829137" y="0"/>
                </a:lnTo>
                <a:lnTo>
                  <a:pt x="829137" y="744716"/>
                </a:lnTo>
                <a:lnTo>
                  <a:pt x="0" y="744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541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E3E6">
                <a:lumMod val="89000"/>
                <a:lumOff val="11000"/>
              </a:srgbClr>
            </a:gs>
            <a:gs pos="43000">
              <a:srgbClr val="B9FBFF">
                <a:lumMod val="94000"/>
              </a:srgbClr>
            </a:gs>
            <a:gs pos="100000">
              <a:srgbClr val="BBFFE5">
                <a:lumMod val="50000"/>
                <a:lumOff val="50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688" y="-460078"/>
            <a:ext cx="8479818" cy="847981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577190" y="2398433"/>
            <a:ext cx="5764056" cy="1709146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44000" tIns="0" rIns="0" bIns="0" rtlCol="0" anchor="ctr"/>
          <a:lstStyle/>
          <a:p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データサイエンス</a:t>
            </a:r>
            <a:endParaRPr lang="en-US" altLang="ja-JP" sz="5400" b="1">
              <a:solidFill>
                <a:srgbClr val="03039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ja-JP" altLang="en-US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本ノック＋</a:t>
            </a:r>
            <a:r>
              <a:rPr lang="el-GR" altLang="ja-JP" sz="5400" b="1">
                <a:solidFill>
                  <a:srgbClr val="03039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570886" y="4236263"/>
            <a:ext cx="5779563" cy="1194502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kumimoji="1" lang="ja-JP" altLang="en-US" sz="8000" b="1">
                <a:solidFill>
                  <a:srgbClr val="0200A0"/>
                </a:solidFill>
                <a:effectLst>
                  <a:outerShdw blurRad="25400" dist="38100" dir="2700000" algn="tl" rotWithShape="0">
                    <a:schemeClr val="accent6">
                      <a:lumMod val="75000"/>
                      <a:alpha val="39195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900DC3-646C-6B31-ACB6-B7136C41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6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581145" y="1682075"/>
            <a:ext cx="6343346" cy="4180842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schemeClr val="tx2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29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AFC"/>
            </a:gs>
            <a:gs pos="100000">
              <a:srgbClr val="E0E7E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2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B14247A-EAF5-5974-BA93-12542639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45" y="391886"/>
            <a:ext cx="5220826" cy="523602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1323F2-8419-4FFE-6FF9-BF62167AB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11" t="15634" r="15083" b="74181"/>
          <a:stretch/>
        </p:blipFill>
        <p:spPr>
          <a:xfrm>
            <a:off x="618978" y="5269026"/>
            <a:ext cx="13448714" cy="19374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5321528-41F5-B1A5-228D-6B1D1453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" y="3779838"/>
            <a:ext cx="12172378" cy="18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89901B99-EA25-4F8A-0F25-71C3B23B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620" y="363341"/>
            <a:ext cx="8177151" cy="1507661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868597EA-6326-F925-A426-AAB034AE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774" y="2086046"/>
            <a:ext cx="8961034" cy="12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F2FF"/>
            </a:gs>
            <a:gs pos="99000">
              <a:srgbClr val="CCE6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824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4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0F7FA">
                <a:lumMod val="100000"/>
              </a:srgbClr>
            </a:gs>
            <a:gs pos="0">
              <a:srgbClr val="D1C4E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B2838AFB-A248-2044-96E1-AA510E840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8256" r="7260" b="9535"/>
          <a:stretch/>
        </p:blipFill>
        <p:spPr>
          <a:xfrm>
            <a:off x="386275" y="1682075"/>
            <a:ext cx="6343346" cy="4180842"/>
          </a:xfrm>
          <a:prstGeom prst="rect">
            <a:avLst/>
          </a:prstGeom>
          <a:ln>
            <a:noFill/>
          </a:ln>
        </p:spPr>
      </p:pic>
      <p:pic>
        <p:nvPicPr>
          <p:cNvPr id="8" name="グラフィックス 7" descr="歯車">
            <a:extLst>
              <a:ext uri="{FF2B5EF4-FFF2-40B4-BE49-F238E27FC236}">
                <a16:creationId xmlns:a16="http://schemas.microsoft.com/office/drawing/2014/main" id="{7D977BE2-59B6-56B1-FEF5-BF3E9404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9261" y="4918449"/>
            <a:ext cx="1540482" cy="1540482"/>
          </a:xfrm>
          <a:prstGeom prst="rect">
            <a:avLst/>
          </a:prstGeom>
        </p:spPr>
      </p:pic>
      <p:pic>
        <p:nvPicPr>
          <p:cNvPr id="123" name="グラフィックス 122" descr="歯車 1 つ">
            <a:extLst>
              <a:ext uri="{FF2B5EF4-FFF2-40B4-BE49-F238E27FC236}">
                <a16:creationId xmlns:a16="http://schemas.microsoft.com/office/drawing/2014/main" id="{028BE485-70BB-AF62-76BE-5CDDDB22D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787" y="5887149"/>
            <a:ext cx="1672526" cy="1672526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322DF628-6570-D34F-7CEE-F897974564C8}"/>
              </a:ext>
            </a:extLst>
          </p:cNvPr>
          <p:cNvSpPr/>
          <p:nvPr/>
        </p:nvSpPr>
        <p:spPr>
          <a:xfrm>
            <a:off x="7322360" y="2178422"/>
            <a:ext cx="5627156" cy="1656790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データサイエンス</a:t>
            </a:r>
            <a:endParaRPr lang="en-US" altLang="ja-JP" sz="480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US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100</a:t>
            </a:r>
            <a:r>
              <a:rPr lang="ja-JP" altLang="en-US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本ノック＋</a:t>
            </a:r>
            <a:r>
              <a:rPr lang="el-GR" altLang="ja-JP" sz="480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α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7D3592E-A21A-9158-6419-694FCCC717A5}"/>
              </a:ext>
            </a:extLst>
          </p:cNvPr>
          <p:cNvSpPr/>
          <p:nvPr/>
        </p:nvSpPr>
        <p:spPr>
          <a:xfrm>
            <a:off x="7274861" y="4150945"/>
            <a:ext cx="5472950" cy="1104406"/>
          </a:xfrm>
          <a:prstGeom prst="roundRect">
            <a:avLst>
              <a:gd name="adj" fmla="val 22393"/>
            </a:avLst>
          </a:prstGeom>
          <a:solidFill>
            <a:schemeClr val="accent1">
              <a:lumMod val="50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概要・導入</a:t>
            </a:r>
          </a:p>
        </p:txBody>
      </p:sp>
      <p:pic>
        <p:nvPicPr>
          <p:cNvPr id="6" name="グラフィックス 5" descr="歯車 1 つ">
            <a:extLst>
              <a:ext uri="{FF2B5EF4-FFF2-40B4-BE49-F238E27FC236}">
                <a16:creationId xmlns:a16="http://schemas.microsoft.com/office/drawing/2014/main" id="{E06F3766-2B2A-B45A-769C-8F3612EC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400" y="416554"/>
            <a:ext cx="1826679" cy="1826679"/>
          </a:xfrm>
          <a:prstGeom prst="rect">
            <a:avLst/>
          </a:prstGeom>
        </p:spPr>
      </p:pic>
      <p:pic>
        <p:nvPicPr>
          <p:cNvPr id="7" name="グラフィックス 6" descr="歯車">
            <a:extLst>
              <a:ext uri="{FF2B5EF4-FFF2-40B4-BE49-F238E27FC236}">
                <a16:creationId xmlns:a16="http://schemas.microsoft.com/office/drawing/2014/main" id="{EC10C15F-FE52-3B18-F805-4E705D4E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072" y="1246526"/>
            <a:ext cx="1540482" cy="1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1383AE-FAB1-416D-6D38-8766BC54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17" y="-2501571"/>
            <a:ext cx="4085896" cy="40858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DE593B-D6FB-C235-ECB6-0F2B15579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261632"/>
            <a:ext cx="3906384" cy="3906384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57BB72C-1B1B-D073-F90D-12DD1687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384" y="0"/>
            <a:ext cx="2670629" cy="2670629"/>
          </a:xfrm>
          <a:prstGeom prst="rect">
            <a:avLst/>
          </a:prstGeom>
        </p:spPr>
      </p:pic>
      <p:pic>
        <p:nvPicPr>
          <p:cNvPr id="13" name="グラフィックス 12" descr="ワークフロー">
            <a:extLst>
              <a:ext uri="{FF2B5EF4-FFF2-40B4-BE49-F238E27FC236}">
                <a16:creationId xmlns:a16="http://schemas.microsoft.com/office/drawing/2014/main" id="{916F73EE-B66B-8C70-065F-64134DB9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792" y="2306636"/>
            <a:ext cx="2337935" cy="2337935"/>
          </a:xfrm>
          <a:prstGeom prst="rect">
            <a:avLst/>
          </a:prstGeom>
        </p:spPr>
      </p:pic>
      <p:pic>
        <p:nvPicPr>
          <p:cNvPr id="15" name="グラフィックス 14" descr="テーブル">
            <a:extLst>
              <a:ext uri="{FF2B5EF4-FFF2-40B4-BE49-F238E27FC236}">
                <a16:creationId xmlns:a16="http://schemas.microsoft.com/office/drawing/2014/main" id="{69B86972-0042-398D-4838-CF2805C89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7306" y="4324123"/>
            <a:ext cx="2497592" cy="2497592"/>
          </a:xfrm>
          <a:prstGeom prst="rect">
            <a:avLst/>
          </a:prstGeom>
        </p:spPr>
      </p:pic>
      <p:pic>
        <p:nvPicPr>
          <p:cNvPr id="17" name="グラフィックス 16" descr="プラグ">
            <a:extLst>
              <a:ext uri="{FF2B5EF4-FFF2-40B4-BE49-F238E27FC236}">
                <a16:creationId xmlns:a16="http://schemas.microsoft.com/office/drawing/2014/main" id="{4984F745-4996-A0DF-2456-66E60F592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163" y="5642655"/>
            <a:ext cx="1917020" cy="1917020"/>
          </a:xfrm>
          <a:prstGeom prst="rect">
            <a:avLst/>
          </a:prstGeom>
        </p:spPr>
      </p:pic>
      <p:pic>
        <p:nvPicPr>
          <p:cNvPr id="19" name="グラフィックス 18" descr="ドキュメント">
            <a:extLst>
              <a:ext uri="{FF2B5EF4-FFF2-40B4-BE49-F238E27FC236}">
                <a16:creationId xmlns:a16="http://schemas.microsoft.com/office/drawing/2014/main" id="{0AA68604-72B9-796B-777B-B174A04C4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1247" y="4717029"/>
            <a:ext cx="1699306" cy="1699306"/>
          </a:xfrm>
          <a:prstGeom prst="rect">
            <a:avLst/>
          </a:prstGeom>
        </p:spPr>
      </p:pic>
      <p:pic>
        <p:nvPicPr>
          <p:cNvPr id="21" name="グラフィックス 20" descr="意思決定図">
            <a:extLst>
              <a:ext uri="{FF2B5EF4-FFF2-40B4-BE49-F238E27FC236}">
                <a16:creationId xmlns:a16="http://schemas.microsoft.com/office/drawing/2014/main" id="{0BE8FB9A-8E69-EAE0-072B-377B3170B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4220" y="3781425"/>
            <a:ext cx="2372066" cy="237206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0077A46-0E8F-C35C-14CD-2C61F9C08D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2" y="4178515"/>
            <a:ext cx="3340100" cy="2997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8E186A3-F678-DF65-EC4B-8B4C156F85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2" y="236538"/>
            <a:ext cx="284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63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6FB">
                <a:lumMod val="88840"/>
                <a:lumOff val="11160"/>
              </a:srgbClr>
            </a:gs>
            <a:gs pos="0">
              <a:srgbClr val="0A0CF0">
                <a:lumMod val="53000"/>
                <a:lumOff val="47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03" y="1168287"/>
            <a:ext cx="5435714" cy="54357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DCF9945-57C4-CAC5-BE2E-6A8A667CA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" y="-1945989"/>
            <a:ext cx="1885329" cy="23088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583543"/>
            <a:ext cx="6119886" cy="6981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4"/>
            <a:ext cx="6123217" cy="1006794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tx2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50000"/>
                <a:lumOff val="50000"/>
              </a:srgbClr>
            </a:gs>
            <a:gs pos="0">
              <a:srgbClr val="0A0CF0">
                <a:lumMod val="45000"/>
                <a:lumOff val="55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215" y="337399"/>
            <a:ext cx="7059045" cy="70590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2931884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388452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5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31" y="4164465"/>
            <a:ext cx="3395210" cy="339521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0114" y="174171"/>
            <a:ext cx="4894888" cy="48948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643295B-D5EC-DEB0-E4DA-B11B558EBD13}"/>
              </a:ext>
            </a:extLst>
          </p:cNvPr>
          <p:cNvSpPr/>
          <p:nvPr/>
        </p:nvSpPr>
        <p:spPr>
          <a:xfrm>
            <a:off x="7476671" y="3294740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947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62953AE-C54A-A7AD-FC8F-4DB711A1C81B}"/>
              </a:ext>
            </a:extLst>
          </p:cNvPr>
          <p:cNvSpPr/>
          <p:nvPr/>
        </p:nvSpPr>
        <p:spPr>
          <a:xfrm>
            <a:off x="7476668" y="4261893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3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chemeClr val="accent1">
                    <a:lumMod val="75000"/>
                  </a:schemeClr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1CB090-F36C-3597-829A-35386556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12" y="4281715"/>
            <a:ext cx="3189329" cy="2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9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54A9FC">
                <a:lumMod val="59000"/>
                <a:lumOff val="41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グラフィックス 15" descr="テーブル">
            <a:extLst>
              <a:ext uri="{FF2B5EF4-FFF2-40B4-BE49-F238E27FC236}">
                <a16:creationId xmlns:a16="http://schemas.microsoft.com/office/drawing/2014/main" id="{97B9E7D2-5151-9A1A-ECD3-95AF4995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24" y="4408939"/>
            <a:ext cx="3150736" cy="31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0EB1E-9EFD-BEF3-1756-B509558F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61338833-A0AB-3721-C5C9-765984836DB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/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D6E992-3412-2A47-7591-5D653F46F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D6E277D-0DA3-BB0D-3C44-A4F04B77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878" y="174171"/>
            <a:ext cx="6273124" cy="62731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7AF2FA6-452F-41A4-B098-793072B4B5FA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C5D5FD-0ABC-E9CE-89F7-B5C6B6E203AB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40296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5" name="グラフィックス 4" descr="意思決定図">
            <a:extLst>
              <a:ext uri="{FF2B5EF4-FFF2-40B4-BE49-F238E27FC236}">
                <a16:creationId xmlns:a16="http://schemas.microsoft.com/office/drawing/2014/main" id="{D4365048-2DBA-B86A-7EA6-2B8CB9CB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7331" y="3394129"/>
            <a:ext cx="3207992" cy="393624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0419E8A-FE17-811E-910A-4BE885DC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3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BE3FB">
                <a:lumMod val="24000"/>
                <a:lumOff val="76000"/>
              </a:srgbClr>
            </a:gs>
            <a:gs pos="0">
              <a:srgbClr val="0A0CF0">
                <a:lumMod val="32000"/>
                <a:lumOff val="68000"/>
              </a:srgb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4">
            <a:extLst>
              <a:ext uri="{FF2B5EF4-FFF2-40B4-BE49-F238E27FC236}">
                <a16:creationId xmlns:a16="http://schemas.microsoft.com/office/drawing/2014/main" id="{4107CC6E-8CCF-DE58-0DC4-881722AFD5EB}"/>
              </a:ext>
            </a:extLst>
          </p:cNvPr>
          <p:cNvSpPr/>
          <p:nvPr/>
        </p:nvSpPr>
        <p:spPr>
          <a:xfrm>
            <a:off x="340853" y="4195141"/>
            <a:ext cx="2882794" cy="2856586"/>
          </a:xfrm>
          <a:custGeom>
            <a:avLst/>
            <a:gdLst/>
            <a:ahLst/>
            <a:cxnLst/>
            <a:rect l="l" t="t" r="r" b="b"/>
            <a:pathLst>
              <a:path w="717190" h="710670">
                <a:moveTo>
                  <a:pt x="0" y="0"/>
                </a:moveTo>
                <a:lnTo>
                  <a:pt x="717191" y="0"/>
                </a:lnTo>
                <a:lnTo>
                  <a:pt x="717191" y="710671"/>
                </a:lnTo>
                <a:lnTo>
                  <a:pt x="0" y="71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-58000" contrast="63000"/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250FEB4-FC31-91A4-0DFE-7228E54E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531429" cy="6531429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5D2D0403-15FA-1C8D-191F-1A4E131FF4DF}"/>
              </a:ext>
            </a:extLst>
          </p:cNvPr>
          <p:cNvSpPr/>
          <p:nvPr/>
        </p:nvSpPr>
        <p:spPr>
          <a:xfrm>
            <a:off x="8335658" y="348194"/>
            <a:ext cx="5561732" cy="5592231"/>
          </a:xfrm>
          <a:custGeom>
            <a:avLst/>
            <a:gdLst/>
            <a:ahLst/>
            <a:cxnLst/>
            <a:rect l="l" t="t" r="r" b="b"/>
            <a:pathLst>
              <a:path w="617131" h="620515">
                <a:moveTo>
                  <a:pt x="0" y="0"/>
                </a:moveTo>
                <a:lnTo>
                  <a:pt x="617131" y="0"/>
                </a:lnTo>
                <a:lnTo>
                  <a:pt x="617131" y="620516"/>
                </a:lnTo>
                <a:lnTo>
                  <a:pt x="0" y="62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lum/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DB7D87-B61A-E0D6-EDE6-980A5781F7AC}"/>
              </a:ext>
            </a:extLst>
          </p:cNvPr>
          <p:cNvSpPr/>
          <p:nvPr/>
        </p:nvSpPr>
        <p:spPr>
          <a:xfrm>
            <a:off x="7476671" y="3303836"/>
            <a:ext cx="6119886" cy="799710"/>
          </a:xfrm>
          <a:prstGeom prst="roundRect">
            <a:avLst>
              <a:gd name="adj" fmla="val 0"/>
            </a:avLst>
          </a:prstGeom>
          <a:solidFill>
            <a:schemeClr val="bg1">
              <a:alpha val="84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6000" tIns="0" rIns="36000" bIns="0" rtlCol="0" anchor="ctr">
            <a:noAutofit/>
          </a:bodyPr>
          <a:lstStyle/>
          <a:p>
            <a:pPr algn="ctr"/>
            <a:r>
              <a:rPr kumimoji="1" lang="en" altLang="ja-JP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kumimoji="1" lang="ja-JP" altLang="en-US" sz="4800" b="1">
                <a:solidFill>
                  <a:srgbClr val="02029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でデータベース操作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2D9A565-3D8E-BE73-B57C-3DBE57D133F3}"/>
              </a:ext>
            </a:extLst>
          </p:cNvPr>
          <p:cNvSpPr/>
          <p:nvPr/>
        </p:nvSpPr>
        <p:spPr>
          <a:xfrm>
            <a:off x="7476668" y="4256475"/>
            <a:ext cx="6123217" cy="1166447"/>
          </a:xfrm>
          <a:prstGeom prst="roundRect">
            <a:avLst>
              <a:gd name="adj" fmla="val 0"/>
            </a:avLst>
          </a:prstGeom>
          <a:solidFill>
            <a:schemeClr val="bg1">
              <a:alpha val="82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" altLang="ja-JP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SQL</a:t>
            </a:r>
            <a:r>
              <a:rPr kumimoji="1" lang="ja-JP" altLang="en-US" sz="7200" b="1">
                <a:solidFill>
                  <a:srgbClr val="030390"/>
                </a:solidFill>
                <a:effectLst>
                  <a:outerShdw blurRad="25400" dist="38100" dir="2700000" algn="tl" rotWithShape="0">
                    <a:schemeClr val="accent6">
                      <a:lumMod val="50000"/>
                      <a:alpha val="32000"/>
                    </a:schemeClr>
                  </a:outerShd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自動生成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64113EF-21BA-7973-6369-044A4DE9D5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2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4364331"/>
            <a:ext cx="3098483" cy="2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1E629C3-046F-AFCB-A39D-02A46670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233" y="4002991"/>
            <a:ext cx="8597600" cy="62528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6C225E85-D97C-7F32-D033-E5DD7409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232" y="3222625"/>
            <a:ext cx="8651775" cy="6292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26F80B-9A6C-B26B-F993-7C1FE7E39EB7}"/>
              </a:ext>
            </a:extLst>
          </p:cNvPr>
          <p:cNvSpPr txBox="1"/>
          <p:nvPr/>
        </p:nvSpPr>
        <p:spPr>
          <a:xfrm>
            <a:off x="1575582" y="2194561"/>
            <a:ext cx="9212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/>
              <a:t>01239agIQ</a:t>
            </a:r>
            <a:r>
              <a:rPr kumimoji="1" lang="ja-JP" altLang="en-US" sz="4800" b="1"/>
              <a:t>漢字ひらがなカタカナ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B876E9-FB9D-4E6A-2E81-677322E0F835}"/>
              </a:ext>
            </a:extLst>
          </p:cNvPr>
          <p:cNvSpPr txBox="1"/>
          <p:nvPr/>
        </p:nvSpPr>
        <p:spPr>
          <a:xfrm>
            <a:off x="1575582" y="1331565"/>
            <a:ext cx="949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>
                <a:latin typeface="Yu Gothic" panose="020B0400000000000000" pitchFamily="34" charset="-128"/>
                <a:ea typeface="Yu Gothic" panose="020B0400000000000000" pitchFamily="34" charset="-128"/>
              </a:rPr>
              <a:t>01239agIQ</a:t>
            </a:r>
            <a:r>
              <a:rPr kumimoji="1" lang="ja-JP" altLang="en-US" sz="4800" b="1">
                <a:latin typeface="Yu Gothic" panose="020B0400000000000000" pitchFamily="34" charset="-128"/>
                <a:ea typeface="Yu Gothic" panose="020B0400000000000000" pitchFamily="34" charset="-128"/>
              </a:rPr>
              <a:t>漢字ひらがなカタカナ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EAD8223-163A-ED80-F2AB-3B75F25B1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233" y="5003973"/>
            <a:ext cx="8597600" cy="625280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6000"/>
              </a:srgbClr>
            </a:outerShdw>
          </a:effectLst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F8342100-E204-A786-48E6-459F6D72C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493" y="298450"/>
            <a:ext cx="1738867" cy="2030413"/>
          </a:xfrm>
          <a:prstGeom prst="rect">
            <a:avLst/>
          </a:prstGeom>
        </p:spPr>
      </p:pic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FF0CB324-A740-FBBF-7C76-ED1B005C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5594" y="2422525"/>
            <a:ext cx="1738867" cy="2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1037" y="1433030"/>
            <a:ext cx="12578145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3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pattFill prst="pct25">
            <a:fgClr>
              <a:srgbClr val="209CEE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8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1107457" y="1433030"/>
            <a:ext cx="12185302" cy="4693622"/>
          </a:xfrm>
          <a:prstGeom prst="rect">
            <a:avLst/>
          </a:prstGeom>
          <a:solidFill>
            <a:srgbClr val="209CEE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AD7E83-8B6E-5DE0-E2D4-C239ACD4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9" y="1520703"/>
            <a:ext cx="8566581" cy="4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83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16E80-AFF4-F23C-8CC2-4461E00D795C}"/>
              </a:ext>
            </a:extLst>
          </p:cNvPr>
          <p:cNvSpPr/>
          <p:nvPr/>
        </p:nvSpPr>
        <p:spPr>
          <a:xfrm>
            <a:off x="918415" y="38503"/>
            <a:ext cx="12185302" cy="1760722"/>
          </a:xfrm>
          <a:prstGeom prst="rect">
            <a:avLst/>
          </a:prstGeom>
          <a:pattFill prst="pct10">
            <a:fgClr>
              <a:srgbClr val="2EC2ED"/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067AF-1A83-CBFC-4E95-F21DDFE9FA44}"/>
              </a:ext>
            </a:extLst>
          </p:cNvPr>
          <p:cNvSpPr/>
          <p:nvPr/>
        </p:nvSpPr>
        <p:spPr>
          <a:xfrm>
            <a:off x="5253505" y="80483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0092FF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標準編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1024EB-A64B-6C67-1D97-F7DA56099793}"/>
              </a:ext>
            </a:extLst>
          </p:cNvPr>
          <p:cNvSpPr/>
          <p:nvPr/>
        </p:nvSpPr>
        <p:spPr>
          <a:xfrm>
            <a:off x="5253505" y="109271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6938AB-0EF3-0FB2-DBB0-105CE9E96E62}"/>
              </a:ext>
            </a:extLst>
          </p:cNvPr>
          <p:cNvSpPr/>
          <p:nvPr/>
        </p:nvSpPr>
        <p:spPr>
          <a:xfrm>
            <a:off x="841625" y="2217343"/>
            <a:ext cx="12185302" cy="1760722"/>
          </a:xfrm>
          <a:prstGeom prst="rect">
            <a:avLst/>
          </a:prstGeom>
          <a:pattFill prst="pct1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043892-27E5-E3BE-D84A-4ED0E82C021B}"/>
              </a:ext>
            </a:extLst>
          </p:cNvPr>
          <p:cNvSpPr/>
          <p:nvPr/>
        </p:nvSpPr>
        <p:spPr>
          <a:xfrm>
            <a:off x="5176717" y="298367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rgbClr val="7030A0"/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発展編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563BB-1025-829F-07F2-B036BD2ABE20}"/>
              </a:ext>
            </a:extLst>
          </p:cNvPr>
          <p:cNvSpPr/>
          <p:nvPr/>
        </p:nvSpPr>
        <p:spPr>
          <a:xfrm>
            <a:off x="5176717" y="228810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9BB324-FA43-B6CE-939E-8024DABD7EC0}"/>
              </a:ext>
            </a:extLst>
          </p:cNvPr>
          <p:cNvSpPr/>
          <p:nvPr/>
        </p:nvSpPr>
        <p:spPr>
          <a:xfrm>
            <a:off x="841625" y="4650891"/>
            <a:ext cx="12185302" cy="1760722"/>
          </a:xfrm>
          <a:prstGeom prst="rect">
            <a:avLst/>
          </a:prstGeom>
          <a:pattFill prst="pct1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71176-5E36-9EFC-C1A0-84268AED912B}"/>
              </a:ext>
            </a:extLst>
          </p:cNvPr>
          <p:cNvSpPr/>
          <p:nvPr/>
        </p:nvSpPr>
        <p:spPr>
          <a:xfrm>
            <a:off x="5176717" y="5417223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ja-JP" altLang="en-US" sz="3969" b="1">
                <a:solidFill>
                  <a:schemeClr val="accent6">
                    <a:lumMod val="75000"/>
                  </a:schemeClr>
                </a:solidFill>
                <a:effectLst>
                  <a:outerShdw dir="16916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</a:rPr>
              <a:t>挑戦編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6FFE55-252A-97B4-51BE-98C4BAA14236}"/>
              </a:ext>
            </a:extLst>
          </p:cNvPr>
          <p:cNvSpPr/>
          <p:nvPr/>
        </p:nvSpPr>
        <p:spPr>
          <a:xfrm>
            <a:off x="5176717" y="4721659"/>
            <a:ext cx="3515124" cy="74358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/>
            <a:r>
              <a:rPr lang="en-US" altLang="ja-JP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R+SQL </a:t>
            </a:r>
            <a:r>
              <a:rPr lang="ja-JP" altLang="en-US" sz="3087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63580" dir="780000" sx="102000" sy="102000" algn="tl" rotWithShape="0">
                    <a:prstClr val="black">
                      <a:alpha val="0"/>
                    </a:prstClr>
                  </a:outerShdw>
                </a:effectLst>
                <a:latin typeface="Noto Sans JP" panose="020B0200000000000000" pitchFamily="34" charset="-128"/>
                <a:ea typeface="Noto Sans JP" panose="020B0200000000000000" pitchFamily="34" charset="-128"/>
                <a:cs typeface="Noto Sans Display" panose="020B0502040504020204" pitchFamily="34" charset="0"/>
              </a:rPr>
              <a:t>問題集</a:t>
            </a:r>
          </a:p>
        </p:txBody>
      </p:sp>
    </p:spTree>
    <p:extLst>
      <p:ext uri="{BB962C8B-B14F-4D97-AF65-F5344CB8AC3E}">
        <p14:creationId xmlns:p14="http://schemas.microsoft.com/office/powerpoint/2010/main" val="2478076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66A4D9-017A-B3D0-038C-9D88C994BB94}"/>
              </a:ext>
            </a:extLst>
          </p:cNvPr>
          <p:cNvSpPr>
            <a:spLocks noChangeAspect="1"/>
          </p:cNvSpPr>
          <p:nvPr/>
        </p:nvSpPr>
        <p:spPr>
          <a:xfrm>
            <a:off x="929147" y="252424"/>
            <a:ext cx="12541925" cy="705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 anchor="ctr"/>
          <a:lstStyle/>
          <a:p>
            <a:pPr algn="ctr"/>
            <a:endParaRPr lang="ja-JP" altLang="en-US" sz="1489"/>
          </a:p>
        </p:txBody>
      </p:sp>
    </p:spTree>
    <p:extLst>
      <p:ext uri="{BB962C8B-B14F-4D97-AF65-F5344CB8AC3E}">
        <p14:creationId xmlns:p14="http://schemas.microsoft.com/office/powerpoint/2010/main" val="41650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>
            <a:grpSpLocks noChangeAspect="1"/>
          </p:cNvGrpSpPr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69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C10"/>
            </a:gs>
            <a:gs pos="100000">
              <a:srgbClr val="FFEEA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4C0272D-ABF3-C838-EF60-554DDD21429C}"/>
              </a:ext>
            </a:extLst>
          </p:cNvPr>
          <p:cNvGrpSpPr/>
          <p:nvPr/>
        </p:nvGrpSpPr>
        <p:grpSpPr>
          <a:xfrm>
            <a:off x="593856" y="276566"/>
            <a:ext cx="13212500" cy="7006539"/>
            <a:chOff x="593856" y="276566"/>
            <a:chExt cx="13212500" cy="7006539"/>
          </a:xfrm>
          <a:solidFill>
            <a:srgbClr val="FFFFFF"/>
          </a:solidFill>
        </p:grpSpPr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CBA40E0-AE8A-E302-8B1F-F2244A752454}"/>
                </a:ext>
              </a:extLst>
            </p:cNvPr>
            <p:cNvSpPr/>
            <p:nvPr/>
          </p:nvSpPr>
          <p:spPr>
            <a:xfrm>
              <a:off x="59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C5699B2F-496E-CB16-6482-508C0EE4A763}"/>
                </a:ext>
              </a:extLst>
            </p:cNvPr>
            <p:cNvSpPr/>
            <p:nvPr/>
          </p:nvSpPr>
          <p:spPr>
            <a:xfrm>
              <a:off x="2463856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E93E73A1-0F39-2114-9EE7-99C92A5B6803}"/>
                </a:ext>
              </a:extLst>
            </p:cNvPr>
            <p:cNvSpPr/>
            <p:nvPr/>
          </p:nvSpPr>
          <p:spPr>
            <a:xfrm>
              <a:off x="4333855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5F99C387-D6A0-70F5-208A-1F1D87FF91E4}"/>
                </a:ext>
              </a:extLst>
            </p:cNvPr>
            <p:cNvSpPr/>
            <p:nvPr/>
          </p:nvSpPr>
          <p:spPr>
            <a:xfrm>
              <a:off x="620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07A6D31-780E-1BB6-1AAA-4B5A92DED71E}"/>
                </a:ext>
              </a:extLst>
            </p:cNvPr>
            <p:cNvSpPr/>
            <p:nvPr/>
          </p:nvSpPr>
          <p:spPr>
            <a:xfrm>
              <a:off x="8074168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86988CAB-AB58-13A5-00AB-285AC1DA176F}"/>
                </a:ext>
              </a:extLst>
            </p:cNvPr>
            <p:cNvSpPr/>
            <p:nvPr/>
          </p:nvSpPr>
          <p:spPr>
            <a:xfrm>
              <a:off x="994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6694252E-4D6A-0639-0D58-F9114D9792C9}"/>
                </a:ext>
              </a:extLst>
            </p:cNvPr>
            <p:cNvSpPr/>
            <p:nvPr/>
          </p:nvSpPr>
          <p:spPr>
            <a:xfrm>
              <a:off x="1181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F84499FE-4E21-69E3-B38B-D754AD6AF15C}"/>
                </a:ext>
              </a:extLst>
            </p:cNvPr>
            <p:cNvSpPr/>
            <p:nvPr/>
          </p:nvSpPr>
          <p:spPr>
            <a:xfrm>
              <a:off x="13684481" y="716101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4D9AC18-B796-C3B9-C52F-3CBDCEA8A372}"/>
                </a:ext>
              </a:extLst>
            </p:cNvPr>
            <p:cNvSpPr/>
            <p:nvPr/>
          </p:nvSpPr>
          <p:spPr>
            <a:xfrm>
              <a:off x="1528855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0F021FB7-9F33-9F41-8F68-6E4FEC59E40A}"/>
                </a:ext>
              </a:extLst>
            </p:cNvPr>
            <p:cNvSpPr/>
            <p:nvPr/>
          </p:nvSpPr>
          <p:spPr>
            <a:xfrm>
              <a:off x="3398856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E897F7CA-56B2-2BF5-202A-953F36DB8C48}"/>
                </a:ext>
              </a:extLst>
            </p:cNvPr>
            <p:cNvSpPr/>
            <p:nvPr/>
          </p:nvSpPr>
          <p:spPr>
            <a:xfrm>
              <a:off x="5269168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E9CB591-03FE-FE76-86F2-2DBD6D932924}"/>
                </a:ext>
              </a:extLst>
            </p:cNvPr>
            <p:cNvSpPr/>
            <p:nvPr/>
          </p:nvSpPr>
          <p:spPr>
            <a:xfrm>
              <a:off x="713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73B40E-3683-1275-BCD8-C4716A7905CE}"/>
                </a:ext>
              </a:extLst>
            </p:cNvPr>
            <p:cNvSpPr/>
            <p:nvPr/>
          </p:nvSpPr>
          <p:spPr>
            <a:xfrm>
              <a:off x="9009169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89CEFE94-CC88-3FD8-695D-5FBBAC392B7A}"/>
                </a:ext>
              </a:extLst>
            </p:cNvPr>
            <p:cNvSpPr/>
            <p:nvPr/>
          </p:nvSpPr>
          <p:spPr>
            <a:xfrm>
              <a:off x="1087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D7349EB3-F668-25B1-2B46-0F12E699441D}"/>
                </a:ext>
              </a:extLst>
            </p:cNvPr>
            <p:cNvSpPr/>
            <p:nvPr/>
          </p:nvSpPr>
          <p:spPr>
            <a:xfrm>
              <a:off x="12749481" y="6669227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5BB7E299-3C4A-17D1-686F-7F69754012EC}"/>
                </a:ext>
              </a:extLst>
            </p:cNvPr>
            <p:cNvSpPr/>
            <p:nvPr/>
          </p:nvSpPr>
          <p:spPr>
            <a:xfrm>
              <a:off x="59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7EC8053-DCEC-AFD4-FD6A-6A1759922984}"/>
                </a:ext>
              </a:extLst>
            </p:cNvPr>
            <p:cNvSpPr/>
            <p:nvPr/>
          </p:nvSpPr>
          <p:spPr>
            <a:xfrm>
              <a:off x="2463856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C8A4642-CC18-C4F7-7B5E-026B8AF7FA98}"/>
                </a:ext>
              </a:extLst>
            </p:cNvPr>
            <p:cNvSpPr/>
            <p:nvPr/>
          </p:nvSpPr>
          <p:spPr>
            <a:xfrm>
              <a:off x="4333855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3D003C9-658D-5895-4854-BD23929370CD}"/>
                </a:ext>
              </a:extLst>
            </p:cNvPr>
            <p:cNvSpPr/>
            <p:nvPr/>
          </p:nvSpPr>
          <p:spPr>
            <a:xfrm>
              <a:off x="620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CF8BDDD4-309E-C3E8-58DC-04832687C398}"/>
                </a:ext>
              </a:extLst>
            </p:cNvPr>
            <p:cNvSpPr/>
            <p:nvPr/>
          </p:nvSpPr>
          <p:spPr>
            <a:xfrm>
              <a:off x="8074168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BC78D4C4-52EE-1132-CEAD-D665E138B21D}"/>
                </a:ext>
              </a:extLst>
            </p:cNvPr>
            <p:cNvSpPr/>
            <p:nvPr/>
          </p:nvSpPr>
          <p:spPr>
            <a:xfrm>
              <a:off x="994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E06B7405-D0AD-7290-264F-55AAEFE0BF81}"/>
                </a:ext>
              </a:extLst>
            </p:cNvPr>
            <p:cNvSpPr/>
            <p:nvPr/>
          </p:nvSpPr>
          <p:spPr>
            <a:xfrm>
              <a:off x="1181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3A703A9-F357-19E6-6058-2277B48AEED6}"/>
                </a:ext>
              </a:extLst>
            </p:cNvPr>
            <p:cNvSpPr/>
            <p:nvPr/>
          </p:nvSpPr>
          <p:spPr>
            <a:xfrm>
              <a:off x="13684481" y="6177749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E67F36E-58D8-E70F-1FE3-7BD3C16E9564}"/>
                </a:ext>
              </a:extLst>
            </p:cNvPr>
            <p:cNvSpPr/>
            <p:nvPr/>
          </p:nvSpPr>
          <p:spPr>
            <a:xfrm>
              <a:off x="1528855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2A3D2238-99FB-A1DA-4BD3-5FA5560748C9}"/>
                </a:ext>
              </a:extLst>
            </p:cNvPr>
            <p:cNvSpPr/>
            <p:nvPr/>
          </p:nvSpPr>
          <p:spPr>
            <a:xfrm>
              <a:off x="3398856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1931E771-904C-8EBD-2830-82722206ED43}"/>
                </a:ext>
              </a:extLst>
            </p:cNvPr>
            <p:cNvSpPr/>
            <p:nvPr/>
          </p:nvSpPr>
          <p:spPr>
            <a:xfrm>
              <a:off x="5269168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C6D229FA-1E10-634D-278D-0B414EFA5EBF}"/>
                </a:ext>
              </a:extLst>
            </p:cNvPr>
            <p:cNvSpPr/>
            <p:nvPr/>
          </p:nvSpPr>
          <p:spPr>
            <a:xfrm>
              <a:off x="713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348999C-988A-B740-F02D-7F073A617973}"/>
                </a:ext>
              </a:extLst>
            </p:cNvPr>
            <p:cNvSpPr/>
            <p:nvPr/>
          </p:nvSpPr>
          <p:spPr>
            <a:xfrm>
              <a:off x="9009169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2703456-F883-FFDA-818E-8BC4BC4250D4}"/>
                </a:ext>
              </a:extLst>
            </p:cNvPr>
            <p:cNvSpPr/>
            <p:nvPr/>
          </p:nvSpPr>
          <p:spPr>
            <a:xfrm>
              <a:off x="1087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052C2879-F3C2-DFDA-0AAC-2EDB9861E4EA}"/>
                </a:ext>
              </a:extLst>
            </p:cNvPr>
            <p:cNvSpPr/>
            <p:nvPr/>
          </p:nvSpPr>
          <p:spPr>
            <a:xfrm>
              <a:off x="12749481" y="568595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EC6085F5-DB52-C50D-25CE-CA24E5ED70BA}"/>
                </a:ext>
              </a:extLst>
            </p:cNvPr>
            <p:cNvSpPr/>
            <p:nvPr/>
          </p:nvSpPr>
          <p:spPr>
            <a:xfrm>
              <a:off x="59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E853BAB3-727D-ACA7-FE03-B7E3DF39B1A2}"/>
                </a:ext>
              </a:extLst>
            </p:cNvPr>
            <p:cNvSpPr/>
            <p:nvPr/>
          </p:nvSpPr>
          <p:spPr>
            <a:xfrm>
              <a:off x="2463856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0E37D7B4-B46A-8681-2FC8-F5C713E968FA}"/>
                </a:ext>
              </a:extLst>
            </p:cNvPr>
            <p:cNvSpPr/>
            <p:nvPr/>
          </p:nvSpPr>
          <p:spPr>
            <a:xfrm>
              <a:off x="4333855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B43B017-4803-A5EC-62AD-61B548906531}"/>
                </a:ext>
              </a:extLst>
            </p:cNvPr>
            <p:cNvSpPr/>
            <p:nvPr/>
          </p:nvSpPr>
          <p:spPr>
            <a:xfrm>
              <a:off x="620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30EFCF61-0EE0-7E22-E4A2-766DA1E9AB22}"/>
                </a:ext>
              </a:extLst>
            </p:cNvPr>
            <p:cNvSpPr/>
            <p:nvPr/>
          </p:nvSpPr>
          <p:spPr>
            <a:xfrm>
              <a:off x="8074168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EA7B2F7-E812-4262-71CA-A7B1C6FCD69E}"/>
                </a:ext>
              </a:extLst>
            </p:cNvPr>
            <p:cNvSpPr/>
            <p:nvPr/>
          </p:nvSpPr>
          <p:spPr>
            <a:xfrm>
              <a:off x="994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509A9F31-A414-1F7B-D28C-2952513AAB4F}"/>
                </a:ext>
              </a:extLst>
            </p:cNvPr>
            <p:cNvSpPr/>
            <p:nvPr/>
          </p:nvSpPr>
          <p:spPr>
            <a:xfrm>
              <a:off x="1181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A2C5AF4-7FB8-B241-EB0A-4DBB8E3201D7}"/>
                </a:ext>
              </a:extLst>
            </p:cNvPr>
            <p:cNvSpPr/>
            <p:nvPr/>
          </p:nvSpPr>
          <p:spPr>
            <a:xfrm>
              <a:off x="13684481" y="51941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F150F638-04ED-B3A1-C4EF-96C469E4D4E5}"/>
                </a:ext>
              </a:extLst>
            </p:cNvPr>
            <p:cNvSpPr/>
            <p:nvPr/>
          </p:nvSpPr>
          <p:spPr>
            <a:xfrm>
              <a:off x="1528855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41EC1D7D-C366-676A-B345-0B20507DE18C}"/>
                </a:ext>
              </a:extLst>
            </p:cNvPr>
            <p:cNvSpPr/>
            <p:nvPr/>
          </p:nvSpPr>
          <p:spPr>
            <a:xfrm>
              <a:off x="3398856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27250898-2D1A-7738-C95C-1F74A366BD48}"/>
                </a:ext>
              </a:extLst>
            </p:cNvPr>
            <p:cNvSpPr/>
            <p:nvPr/>
          </p:nvSpPr>
          <p:spPr>
            <a:xfrm>
              <a:off x="5269168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7A3F15A-88D7-EB54-24FD-13958714B894}"/>
                </a:ext>
              </a:extLst>
            </p:cNvPr>
            <p:cNvSpPr/>
            <p:nvPr/>
          </p:nvSpPr>
          <p:spPr>
            <a:xfrm>
              <a:off x="713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8276AB3-583C-B214-6A86-94F1FCCBB7E2}"/>
                </a:ext>
              </a:extLst>
            </p:cNvPr>
            <p:cNvSpPr/>
            <p:nvPr/>
          </p:nvSpPr>
          <p:spPr>
            <a:xfrm>
              <a:off x="9009169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3D8036EB-3242-0003-F7BF-CDAAA2FEA789}"/>
                </a:ext>
              </a:extLst>
            </p:cNvPr>
            <p:cNvSpPr/>
            <p:nvPr/>
          </p:nvSpPr>
          <p:spPr>
            <a:xfrm>
              <a:off x="1087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4D22C80C-1C5A-7300-48BB-DF1A51849F01}"/>
                </a:ext>
              </a:extLst>
            </p:cNvPr>
            <p:cNvSpPr/>
            <p:nvPr/>
          </p:nvSpPr>
          <p:spPr>
            <a:xfrm>
              <a:off x="12749481" y="4702375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DF22F1F1-A63E-16FE-7A62-B6A4E642AD99}"/>
                </a:ext>
              </a:extLst>
            </p:cNvPr>
            <p:cNvSpPr/>
            <p:nvPr/>
          </p:nvSpPr>
          <p:spPr>
            <a:xfrm>
              <a:off x="59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A00A1364-989C-AAA4-6208-BDD6D0E039BF}"/>
                </a:ext>
              </a:extLst>
            </p:cNvPr>
            <p:cNvSpPr/>
            <p:nvPr/>
          </p:nvSpPr>
          <p:spPr>
            <a:xfrm>
              <a:off x="2463856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A621E9F8-AAAC-E575-E8C4-DDE189130B82}"/>
                </a:ext>
              </a:extLst>
            </p:cNvPr>
            <p:cNvSpPr/>
            <p:nvPr/>
          </p:nvSpPr>
          <p:spPr>
            <a:xfrm>
              <a:off x="4333855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B752282D-1C2B-1DFB-51EC-50166CC9EE67}"/>
                </a:ext>
              </a:extLst>
            </p:cNvPr>
            <p:cNvSpPr/>
            <p:nvPr/>
          </p:nvSpPr>
          <p:spPr>
            <a:xfrm>
              <a:off x="620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1A19416-223D-CCDB-E2E9-985AC053F936}"/>
                </a:ext>
              </a:extLst>
            </p:cNvPr>
            <p:cNvSpPr/>
            <p:nvPr/>
          </p:nvSpPr>
          <p:spPr>
            <a:xfrm>
              <a:off x="8074168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0F0D9C10-D259-1278-8477-B168558F1244}"/>
                </a:ext>
              </a:extLst>
            </p:cNvPr>
            <p:cNvSpPr/>
            <p:nvPr/>
          </p:nvSpPr>
          <p:spPr>
            <a:xfrm>
              <a:off x="994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7436B1BC-5C13-8C42-8B32-9C238C90B22C}"/>
                </a:ext>
              </a:extLst>
            </p:cNvPr>
            <p:cNvSpPr/>
            <p:nvPr/>
          </p:nvSpPr>
          <p:spPr>
            <a:xfrm>
              <a:off x="1181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DEDA34D-4F52-6821-3F75-D2CEA8999DF3}"/>
                </a:ext>
              </a:extLst>
            </p:cNvPr>
            <p:cNvSpPr/>
            <p:nvPr/>
          </p:nvSpPr>
          <p:spPr>
            <a:xfrm>
              <a:off x="13684481" y="4210584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6F5DC72-1BE8-8A07-58D2-CB68A194C629}"/>
                </a:ext>
              </a:extLst>
            </p:cNvPr>
            <p:cNvSpPr/>
            <p:nvPr/>
          </p:nvSpPr>
          <p:spPr>
            <a:xfrm>
              <a:off x="1528855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6EFC259-F60D-2AE8-6E5E-A52320ADB10C}"/>
                </a:ext>
              </a:extLst>
            </p:cNvPr>
            <p:cNvSpPr/>
            <p:nvPr/>
          </p:nvSpPr>
          <p:spPr>
            <a:xfrm>
              <a:off x="3398856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9FC9F6D2-2527-431F-62EA-B00C716B99A3}"/>
                </a:ext>
              </a:extLst>
            </p:cNvPr>
            <p:cNvSpPr/>
            <p:nvPr/>
          </p:nvSpPr>
          <p:spPr>
            <a:xfrm>
              <a:off x="5269168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CFA8C8E5-59FD-8A36-DC6B-021C5D0780EC}"/>
                </a:ext>
              </a:extLst>
            </p:cNvPr>
            <p:cNvSpPr/>
            <p:nvPr/>
          </p:nvSpPr>
          <p:spPr>
            <a:xfrm>
              <a:off x="713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07DF036A-A80A-4237-398B-0DF48A6BB161}"/>
                </a:ext>
              </a:extLst>
            </p:cNvPr>
            <p:cNvSpPr/>
            <p:nvPr/>
          </p:nvSpPr>
          <p:spPr>
            <a:xfrm>
              <a:off x="9009169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F4E1283F-759E-C67F-DCC2-B8C4A03F5B12}"/>
                </a:ext>
              </a:extLst>
            </p:cNvPr>
            <p:cNvSpPr/>
            <p:nvPr/>
          </p:nvSpPr>
          <p:spPr>
            <a:xfrm>
              <a:off x="1087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5957220-8526-32F1-EDC7-2106A15157E9}"/>
                </a:ext>
              </a:extLst>
            </p:cNvPr>
            <p:cNvSpPr/>
            <p:nvPr/>
          </p:nvSpPr>
          <p:spPr>
            <a:xfrm>
              <a:off x="12749481" y="3718792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E5687E0-E097-29BC-BC87-35628F1231E2}"/>
                </a:ext>
              </a:extLst>
            </p:cNvPr>
            <p:cNvSpPr/>
            <p:nvPr/>
          </p:nvSpPr>
          <p:spPr>
            <a:xfrm>
              <a:off x="59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EA4B589-02D8-3C9C-5769-5C4977068A10}"/>
                </a:ext>
              </a:extLst>
            </p:cNvPr>
            <p:cNvSpPr/>
            <p:nvPr/>
          </p:nvSpPr>
          <p:spPr>
            <a:xfrm>
              <a:off x="2463856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C9138933-EE2E-B4CC-F7CA-65E1370604AC}"/>
                </a:ext>
              </a:extLst>
            </p:cNvPr>
            <p:cNvSpPr/>
            <p:nvPr/>
          </p:nvSpPr>
          <p:spPr>
            <a:xfrm>
              <a:off x="4333855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A33D5235-21E0-D04C-84F9-9804330B59EF}"/>
                </a:ext>
              </a:extLst>
            </p:cNvPr>
            <p:cNvSpPr/>
            <p:nvPr/>
          </p:nvSpPr>
          <p:spPr>
            <a:xfrm>
              <a:off x="620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C1AED96-8B40-789D-B04C-21583B7D80C9}"/>
                </a:ext>
              </a:extLst>
            </p:cNvPr>
            <p:cNvSpPr/>
            <p:nvPr/>
          </p:nvSpPr>
          <p:spPr>
            <a:xfrm>
              <a:off x="8074168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D1D49CAA-9C8B-1501-A13C-57C8F4C6927F}"/>
                </a:ext>
              </a:extLst>
            </p:cNvPr>
            <p:cNvSpPr/>
            <p:nvPr/>
          </p:nvSpPr>
          <p:spPr>
            <a:xfrm>
              <a:off x="994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65EF27C1-49D5-2965-9CD5-E2B12B6DB654}"/>
                </a:ext>
              </a:extLst>
            </p:cNvPr>
            <p:cNvSpPr/>
            <p:nvPr/>
          </p:nvSpPr>
          <p:spPr>
            <a:xfrm>
              <a:off x="1181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D7A9DDD2-3C53-BCA1-08CD-5F4D25B65F5B}"/>
                </a:ext>
              </a:extLst>
            </p:cNvPr>
            <p:cNvSpPr/>
            <p:nvPr/>
          </p:nvSpPr>
          <p:spPr>
            <a:xfrm>
              <a:off x="13684481" y="3227001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A63C6FE3-0309-AA81-26BB-B799D56D8B6A}"/>
                </a:ext>
              </a:extLst>
            </p:cNvPr>
            <p:cNvSpPr/>
            <p:nvPr/>
          </p:nvSpPr>
          <p:spPr>
            <a:xfrm>
              <a:off x="1528855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CAE4A62E-4A7F-0AE2-5BE1-47A8E40A0DC4}"/>
                </a:ext>
              </a:extLst>
            </p:cNvPr>
            <p:cNvSpPr/>
            <p:nvPr/>
          </p:nvSpPr>
          <p:spPr>
            <a:xfrm>
              <a:off x="3398856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B290E93D-0216-878A-F809-FBFF22955619}"/>
                </a:ext>
              </a:extLst>
            </p:cNvPr>
            <p:cNvSpPr/>
            <p:nvPr/>
          </p:nvSpPr>
          <p:spPr>
            <a:xfrm>
              <a:off x="5269168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0C460DF0-E7B7-B83C-C39F-A163E007E192}"/>
                </a:ext>
              </a:extLst>
            </p:cNvPr>
            <p:cNvSpPr/>
            <p:nvPr/>
          </p:nvSpPr>
          <p:spPr>
            <a:xfrm>
              <a:off x="713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19D425C2-5620-F753-B35C-0C49FF956CE0}"/>
                </a:ext>
              </a:extLst>
            </p:cNvPr>
            <p:cNvSpPr/>
            <p:nvPr/>
          </p:nvSpPr>
          <p:spPr>
            <a:xfrm>
              <a:off x="9009169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7BEFA3F5-619E-BA2C-16CC-B1E3122C9A67}"/>
                </a:ext>
              </a:extLst>
            </p:cNvPr>
            <p:cNvSpPr/>
            <p:nvPr/>
          </p:nvSpPr>
          <p:spPr>
            <a:xfrm>
              <a:off x="1087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4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9F3BBDB3-771A-7910-1DD1-43821A11CCF3}"/>
                </a:ext>
              </a:extLst>
            </p:cNvPr>
            <p:cNvSpPr/>
            <p:nvPr/>
          </p:nvSpPr>
          <p:spPr>
            <a:xfrm>
              <a:off x="12749481" y="2735210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8B8CBE79-8600-BDCD-9C65-B919D383C6A8}"/>
                </a:ext>
              </a:extLst>
            </p:cNvPr>
            <p:cNvSpPr/>
            <p:nvPr/>
          </p:nvSpPr>
          <p:spPr>
            <a:xfrm>
              <a:off x="59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7A3C756-A80C-902B-5924-6415D315B0DB}"/>
                </a:ext>
              </a:extLst>
            </p:cNvPr>
            <p:cNvSpPr/>
            <p:nvPr/>
          </p:nvSpPr>
          <p:spPr>
            <a:xfrm>
              <a:off x="2463856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741B39AB-9978-7591-0696-7A36B03D5105}"/>
                </a:ext>
              </a:extLst>
            </p:cNvPr>
            <p:cNvSpPr/>
            <p:nvPr/>
          </p:nvSpPr>
          <p:spPr>
            <a:xfrm>
              <a:off x="4333855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02F66ED-801B-1B8D-DFD9-E4240B368784}"/>
                </a:ext>
              </a:extLst>
            </p:cNvPr>
            <p:cNvSpPr/>
            <p:nvPr/>
          </p:nvSpPr>
          <p:spPr>
            <a:xfrm>
              <a:off x="620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0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4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F402C9A9-9070-87B9-F246-831D9E8B3F6D}"/>
                </a:ext>
              </a:extLst>
            </p:cNvPr>
            <p:cNvSpPr/>
            <p:nvPr/>
          </p:nvSpPr>
          <p:spPr>
            <a:xfrm>
              <a:off x="8074168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D9F81612-4892-C3D5-BC16-AB9408D87F1A}"/>
                </a:ext>
              </a:extLst>
            </p:cNvPr>
            <p:cNvSpPr/>
            <p:nvPr/>
          </p:nvSpPr>
          <p:spPr>
            <a:xfrm>
              <a:off x="994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1 w 121822"/>
                <a:gd name="connsiteY1" fmla="*/ 122087 h 122086"/>
                <a:gd name="connsiteX2" fmla="*/ -1 w 121822"/>
                <a:gd name="connsiteY2" fmla="*/ 61044 h 122086"/>
                <a:gd name="connsiteX3" fmla="*/ 60911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968D95B8-807F-C458-B5A4-4E603C231261}"/>
                </a:ext>
              </a:extLst>
            </p:cNvPr>
            <p:cNvSpPr/>
            <p:nvPr/>
          </p:nvSpPr>
          <p:spPr>
            <a:xfrm>
              <a:off x="1181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961AD7DE-BCB5-195B-C5C9-FAA480CB716A}"/>
                </a:ext>
              </a:extLst>
            </p:cNvPr>
            <p:cNvSpPr/>
            <p:nvPr/>
          </p:nvSpPr>
          <p:spPr>
            <a:xfrm>
              <a:off x="13684481" y="2243418"/>
              <a:ext cx="121875" cy="122086"/>
            </a:xfrm>
            <a:custGeom>
              <a:avLst/>
              <a:gdLst>
                <a:gd name="connsiteX0" fmla="*/ 121822 w 121822"/>
                <a:gd name="connsiteY0" fmla="*/ 61044 h 122086"/>
                <a:gd name="connsiteX1" fmla="*/ 60910 w 121822"/>
                <a:gd name="connsiteY1" fmla="*/ 122087 h 122086"/>
                <a:gd name="connsiteX2" fmla="*/ -1 w 121822"/>
                <a:gd name="connsiteY2" fmla="*/ 61044 h 122086"/>
                <a:gd name="connsiteX3" fmla="*/ 60910 w 121822"/>
                <a:gd name="connsiteY3" fmla="*/ 0 h 122086"/>
                <a:gd name="connsiteX4" fmla="*/ 121822 w 121822"/>
                <a:gd name="connsiteY4" fmla="*/ 61044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4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4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4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84A5237F-2879-761A-8DC1-7D8A74088B2E}"/>
                </a:ext>
              </a:extLst>
            </p:cNvPr>
            <p:cNvSpPr/>
            <p:nvPr/>
          </p:nvSpPr>
          <p:spPr>
            <a:xfrm>
              <a:off x="1528855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9C1863-6350-2B7E-630E-2C8BC30391A1}"/>
                </a:ext>
              </a:extLst>
            </p:cNvPr>
            <p:cNvSpPr/>
            <p:nvPr/>
          </p:nvSpPr>
          <p:spPr>
            <a:xfrm>
              <a:off x="3398856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FADACFEC-231A-A9D6-93E7-B4CF882114CD}"/>
                </a:ext>
              </a:extLst>
            </p:cNvPr>
            <p:cNvSpPr/>
            <p:nvPr/>
          </p:nvSpPr>
          <p:spPr>
            <a:xfrm>
              <a:off x="5269168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90E2C074-3A6D-F023-4874-3C4AB9D2A5EB}"/>
                </a:ext>
              </a:extLst>
            </p:cNvPr>
            <p:cNvSpPr/>
            <p:nvPr/>
          </p:nvSpPr>
          <p:spPr>
            <a:xfrm>
              <a:off x="713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2B735AD7-F185-0AC2-C1F4-FA965D46B49F}"/>
                </a:ext>
              </a:extLst>
            </p:cNvPr>
            <p:cNvSpPr/>
            <p:nvPr/>
          </p:nvSpPr>
          <p:spPr>
            <a:xfrm>
              <a:off x="9009169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61B4BAE-34BA-4BBC-5A7D-CE7F7F79F4AB}"/>
                </a:ext>
              </a:extLst>
            </p:cNvPr>
            <p:cNvSpPr/>
            <p:nvPr/>
          </p:nvSpPr>
          <p:spPr>
            <a:xfrm>
              <a:off x="1087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F4160FED-4BC1-9268-1AE7-59E47E8E213F}"/>
                </a:ext>
              </a:extLst>
            </p:cNvPr>
            <p:cNvSpPr/>
            <p:nvPr/>
          </p:nvSpPr>
          <p:spPr>
            <a:xfrm>
              <a:off x="12749481" y="175162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F867BB5E-750F-95CB-7C06-B67268446A60}"/>
                </a:ext>
              </a:extLst>
            </p:cNvPr>
            <p:cNvSpPr/>
            <p:nvPr/>
          </p:nvSpPr>
          <p:spPr>
            <a:xfrm>
              <a:off x="59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DE9B74AB-A0B0-CC3C-8254-66B890D99154}"/>
                </a:ext>
              </a:extLst>
            </p:cNvPr>
            <p:cNvSpPr/>
            <p:nvPr/>
          </p:nvSpPr>
          <p:spPr>
            <a:xfrm>
              <a:off x="2463856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56FFF54B-B86A-8C28-8CE5-4E449C97592D}"/>
                </a:ext>
              </a:extLst>
            </p:cNvPr>
            <p:cNvSpPr/>
            <p:nvPr/>
          </p:nvSpPr>
          <p:spPr>
            <a:xfrm>
              <a:off x="4333855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762E3025-5C4E-F838-3C6E-90580BA2A311}"/>
                </a:ext>
              </a:extLst>
            </p:cNvPr>
            <p:cNvSpPr/>
            <p:nvPr/>
          </p:nvSpPr>
          <p:spPr>
            <a:xfrm>
              <a:off x="620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D8B69325-54C2-B43C-8F89-3DBB89363DD2}"/>
                </a:ext>
              </a:extLst>
            </p:cNvPr>
            <p:cNvSpPr/>
            <p:nvPr/>
          </p:nvSpPr>
          <p:spPr>
            <a:xfrm>
              <a:off x="8074168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6B6D38A-0E2A-6AF8-3E20-7BC5CC18AFF3}"/>
                </a:ext>
              </a:extLst>
            </p:cNvPr>
            <p:cNvSpPr/>
            <p:nvPr/>
          </p:nvSpPr>
          <p:spPr>
            <a:xfrm>
              <a:off x="994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29741B72-0FA2-720F-4D67-8B5CF22413C2}"/>
                </a:ext>
              </a:extLst>
            </p:cNvPr>
            <p:cNvSpPr/>
            <p:nvPr/>
          </p:nvSpPr>
          <p:spPr>
            <a:xfrm>
              <a:off x="1181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A83260A2-7F69-F8F4-9F1A-0F2AA1807374}"/>
                </a:ext>
              </a:extLst>
            </p:cNvPr>
            <p:cNvSpPr/>
            <p:nvPr/>
          </p:nvSpPr>
          <p:spPr>
            <a:xfrm>
              <a:off x="13684481" y="125983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895969DD-B68C-9341-FC9B-953470649210}"/>
                </a:ext>
              </a:extLst>
            </p:cNvPr>
            <p:cNvSpPr/>
            <p:nvPr/>
          </p:nvSpPr>
          <p:spPr>
            <a:xfrm>
              <a:off x="1528855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1821F86C-3EFB-C9D3-8E16-8A6BE4D3E55B}"/>
                </a:ext>
              </a:extLst>
            </p:cNvPr>
            <p:cNvSpPr/>
            <p:nvPr/>
          </p:nvSpPr>
          <p:spPr>
            <a:xfrm>
              <a:off x="3398856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EE75ED84-3594-B36A-0449-03516FC78D85}"/>
                </a:ext>
              </a:extLst>
            </p:cNvPr>
            <p:cNvSpPr/>
            <p:nvPr/>
          </p:nvSpPr>
          <p:spPr>
            <a:xfrm>
              <a:off x="5269168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3D3F62EC-16C9-4AEB-2269-BB26DC7741C5}"/>
                </a:ext>
              </a:extLst>
            </p:cNvPr>
            <p:cNvSpPr/>
            <p:nvPr/>
          </p:nvSpPr>
          <p:spPr>
            <a:xfrm>
              <a:off x="713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099A800E-BD91-60CE-76F2-872FF69AB722}"/>
                </a:ext>
              </a:extLst>
            </p:cNvPr>
            <p:cNvSpPr/>
            <p:nvPr/>
          </p:nvSpPr>
          <p:spPr>
            <a:xfrm>
              <a:off x="9009169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F898033F-F975-E520-B935-D44A840667C9}"/>
                </a:ext>
              </a:extLst>
            </p:cNvPr>
            <p:cNvSpPr/>
            <p:nvPr/>
          </p:nvSpPr>
          <p:spPr>
            <a:xfrm>
              <a:off x="1087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2" y="122087"/>
                    <a:pt x="60911" y="122087"/>
                  </a:cubicBezTo>
                  <a:cubicBezTo>
                    <a:pt x="27270" y="122087"/>
                    <a:pt x="0" y="94757"/>
                    <a:pt x="0" y="61043"/>
                  </a:cubicBezTo>
                  <a:cubicBezTo>
                    <a:pt x="0" y="27330"/>
                    <a:pt x="27270" y="0"/>
                    <a:pt x="60911" y="0"/>
                  </a:cubicBezTo>
                  <a:cubicBezTo>
                    <a:pt x="94552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6C343755-DFB9-424F-6B48-BB6F969BCCF0}"/>
                </a:ext>
              </a:extLst>
            </p:cNvPr>
            <p:cNvSpPr/>
            <p:nvPr/>
          </p:nvSpPr>
          <p:spPr>
            <a:xfrm>
              <a:off x="12749481" y="768357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A003E8-0C2E-0A62-7972-08CF0F6DBEFF}"/>
                </a:ext>
              </a:extLst>
            </p:cNvPr>
            <p:cNvSpPr/>
            <p:nvPr/>
          </p:nvSpPr>
          <p:spPr>
            <a:xfrm>
              <a:off x="59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1E3D3484-97D9-8FA5-D6E3-C48127A2590E}"/>
                </a:ext>
              </a:extLst>
            </p:cNvPr>
            <p:cNvSpPr/>
            <p:nvPr/>
          </p:nvSpPr>
          <p:spPr>
            <a:xfrm>
              <a:off x="2463856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C0282404-8ED9-6C39-C59E-B4C2E8C4C89F}"/>
                </a:ext>
              </a:extLst>
            </p:cNvPr>
            <p:cNvSpPr/>
            <p:nvPr/>
          </p:nvSpPr>
          <p:spPr>
            <a:xfrm>
              <a:off x="4333855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D152E880-B01D-406F-C3CC-A1C11F8608F3}"/>
                </a:ext>
              </a:extLst>
            </p:cNvPr>
            <p:cNvSpPr/>
            <p:nvPr/>
          </p:nvSpPr>
          <p:spPr>
            <a:xfrm>
              <a:off x="620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0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1" y="122087"/>
                    <a:pt x="0" y="94757"/>
                    <a:pt x="0" y="61043"/>
                  </a:cubicBezTo>
                  <a:cubicBezTo>
                    <a:pt x="0" y="27330"/>
                    <a:pt x="27271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9375E9E2-8247-980B-EB84-E0D41823E26D}"/>
                </a:ext>
              </a:extLst>
            </p:cNvPr>
            <p:cNvSpPr/>
            <p:nvPr/>
          </p:nvSpPr>
          <p:spPr>
            <a:xfrm>
              <a:off x="8074168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5029FDC-7C1A-6678-AE8C-8D004EB69341}"/>
                </a:ext>
              </a:extLst>
            </p:cNvPr>
            <p:cNvSpPr/>
            <p:nvPr/>
          </p:nvSpPr>
          <p:spPr>
            <a:xfrm>
              <a:off x="994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1 w 121822"/>
                <a:gd name="connsiteY1" fmla="*/ 122087 h 122086"/>
                <a:gd name="connsiteX2" fmla="*/ -1 w 121822"/>
                <a:gd name="connsiteY2" fmla="*/ 61043 h 122086"/>
                <a:gd name="connsiteX3" fmla="*/ 60911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1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1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 119">
              <a:extLst>
                <a:ext uri="{FF2B5EF4-FFF2-40B4-BE49-F238E27FC236}">
                  <a16:creationId xmlns:a16="http://schemas.microsoft.com/office/drawing/2014/main" id="{DEF05279-4C43-B32A-FA0E-6DBE0297834E}"/>
                </a:ext>
              </a:extLst>
            </p:cNvPr>
            <p:cNvSpPr/>
            <p:nvPr/>
          </p:nvSpPr>
          <p:spPr>
            <a:xfrm>
              <a:off x="1181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 120">
              <a:extLst>
                <a:ext uri="{FF2B5EF4-FFF2-40B4-BE49-F238E27FC236}">
                  <a16:creationId xmlns:a16="http://schemas.microsoft.com/office/drawing/2014/main" id="{716251E5-C424-D447-CA23-E2D1313DF667}"/>
                </a:ext>
              </a:extLst>
            </p:cNvPr>
            <p:cNvSpPr/>
            <p:nvPr/>
          </p:nvSpPr>
          <p:spPr>
            <a:xfrm>
              <a:off x="13684481" y="276566"/>
              <a:ext cx="121875" cy="122086"/>
            </a:xfrm>
            <a:custGeom>
              <a:avLst/>
              <a:gdLst>
                <a:gd name="connsiteX0" fmla="*/ 121822 w 121822"/>
                <a:gd name="connsiteY0" fmla="*/ 61043 h 122086"/>
                <a:gd name="connsiteX1" fmla="*/ 60910 w 121822"/>
                <a:gd name="connsiteY1" fmla="*/ 122087 h 122086"/>
                <a:gd name="connsiteX2" fmla="*/ -1 w 121822"/>
                <a:gd name="connsiteY2" fmla="*/ 61043 h 122086"/>
                <a:gd name="connsiteX3" fmla="*/ 60910 w 121822"/>
                <a:gd name="connsiteY3" fmla="*/ 0 h 122086"/>
                <a:gd name="connsiteX4" fmla="*/ 121822 w 121822"/>
                <a:gd name="connsiteY4" fmla="*/ 61043 h 12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22" h="122086">
                  <a:moveTo>
                    <a:pt x="121822" y="61043"/>
                  </a:moveTo>
                  <a:cubicBezTo>
                    <a:pt x="121822" y="94757"/>
                    <a:pt x="94551" y="122087"/>
                    <a:pt x="60910" y="122087"/>
                  </a:cubicBezTo>
                  <a:cubicBezTo>
                    <a:pt x="27270" y="122087"/>
                    <a:pt x="-1" y="94757"/>
                    <a:pt x="-1" y="61043"/>
                  </a:cubicBezTo>
                  <a:cubicBezTo>
                    <a:pt x="-1" y="27330"/>
                    <a:pt x="27270" y="0"/>
                    <a:pt x="60910" y="0"/>
                  </a:cubicBezTo>
                  <a:cubicBezTo>
                    <a:pt x="94551" y="0"/>
                    <a:pt x="121822" y="27330"/>
                    <a:pt x="121822" y="61043"/>
                  </a:cubicBezTo>
                  <a:close/>
                </a:path>
              </a:pathLst>
            </a:custGeom>
            <a:grpFill/>
            <a:ln w="2216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8" name="グラフィックス 7" descr="本">
            <a:extLst>
              <a:ext uri="{FF2B5EF4-FFF2-40B4-BE49-F238E27FC236}">
                <a16:creationId xmlns:a16="http://schemas.microsoft.com/office/drawing/2014/main" id="{84DC20C4-371E-D5A5-499F-17D0986E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05" y="25400"/>
            <a:ext cx="5295900" cy="5295900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130300"/>
            <a:ext cx="96440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101">
                <a:lumMod val="100000"/>
              </a:srgbClr>
            </a:gs>
            <a:gs pos="100000">
              <a:srgbClr val="E7F40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図 121">
            <a:extLst>
              <a:ext uri="{FF2B5EF4-FFF2-40B4-BE49-F238E27FC236}">
                <a16:creationId xmlns:a16="http://schemas.microsoft.com/office/drawing/2014/main" id="{69E2AB6F-8A1A-5AA5-BEDF-56F45A75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2" t="7061" r="11594" b="3080"/>
          <a:stretch/>
        </p:blipFill>
        <p:spPr>
          <a:xfrm>
            <a:off x="6013338" y="1615321"/>
            <a:ext cx="7563172" cy="5777370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9C70E435-E3F3-8FC5-9697-EEE869693FC8}"/>
              </a:ext>
            </a:extLst>
          </p:cNvPr>
          <p:cNvSpPr/>
          <p:nvPr/>
        </p:nvSpPr>
        <p:spPr>
          <a:xfrm>
            <a:off x="804622" y="1699767"/>
            <a:ext cx="4526793" cy="4157067"/>
          </a:xfrm>
          <a:custGeom>
            <a:avLst/>
            <a:gdLst/>
            <a:ahLst/>
            <a:cxnLst/>
            <a:rect l="l" t="t" r="r" b="b"/>
            <a:pathLst>
              <a:path w="900832" h="851696">
                <a:moveTo>
                  <a:pt x="0" y="0"/>
                </a:moveTo>
                <a:lnTo>
                  <a:pt x="900832" y="0"/>
                </a:lnTo>
                <a:lnTo>
                  <a:pt x="900832" y="851696"/>
                </a:lnTo>
                <a:lnTo>
                  <a:pt x="0" y="85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lum bright="-36000" contras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04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JP">
      <a:majorFont>
        <a:latin typeface="Noto Sans JP SemiBold"/>
        <a:ea typeface="Noto Sans JP SemiBold"/>
        <a:cs typeface=""/>
      </a:majorFont>
      <a:minorFont>
        <a:latin typeface="Noto Sans JP Regular"/>
        <a:ea typeface="Noto Sans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  <a:miter lim="400000"/>
        </a:ln>
        <a:extLst>
          <a:ext uri="{C572A759-6A51-4108-AA02-DFA0A04FC94B}">
            <ma14:wrappingTextBoxFlag xmlns:p="http://schemas.openxmlformats.org/presentationml/2006/main" xmlns:r="http://schemas.openxmlformats.org/officeDocument/2006/relationships" xmlns="" xmlns:ma14="http://schemas.microsoft.com/office/mac/drawingml/2011/main" val="1"/>
          </a:ext>
        </a:extLst>
      </a:spPr>
      <a:bodyPr rtlCol="0" anchor="ctr"/>
      <a:lstStyle>
        <a:defPPr algn="ctr">
          <a:defRPr kumimoji="1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{7A0FF790-E7A2-8640-9539-184CDCCEDAEF}tf10001058</Template>
  <TotalTime>0</TotalTime>
  <Words>300</Words>
  <Application>Microsoft Macintosh PowerPoint</Application>
  <PresentationFormat>ユーザー設定</PresentationFormat>
  <Paragraphs>121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71" baseType="lpstr">
      <vt:lpstr>Hiragino Maru Gothic Pro W4</vt:lpstr>
      <vt:lpstr>Noto Sans JP</vt:lpstr>
      <vt:lpstr>Noto Sans JP Black</vt:lpstr>
      <vt:lpstr>Noto Sans JP Medium</vt:lpstr>
      <vt:lpstr>Noto Sans JP Regular</vt:lpstr>
      <vt:lpstr>Noto Sans JP SemiBold</vt:lpstr>
      <vt:lpstr>游ゴシック</vt:lpstr>
      <vt:lpstr>游ゴシック</vt:lpstr>
      <vt:lpstr>Arial</vt:lpstr>
      <vt:lpstr>Arial Black</vt:lpstr>
      <vt:lpstr>Calibri</vt:lpstr>
      <vt:lpstr>IBM Plex Sans Condensed</vt:lpstr>
      <vt:lpstr>Roboto Mono</vt:lpstr>
      <vt:lpstr>Sofia Sans Extra Condensed Extr</vt:lpstr>
      <vt:lpstr>Sofia Sans Semi Condensed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金子 勝美</dc:creator>
  <cp:keywords/>
  <dc:description/>
  <cp:lastModifiedBy/>
  <cp:revision>1</cp:revision>
  <cp:lastPrinted>2024-06-22T19:11:39Z</cp:lastPrinted>
  <dcterms:created xsi:type="dcterms:W3CDTF">2016-07-11T03:19:52Z</dcterms:created>
  <dcterms:modified xsi:type="dcterms:W3CDTF">2025-04-18T12:13:27Z</dcterms:modified>
  <cp:category/>
</cp:coreProperties>
</file>